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8" r:id="rId1"/>
    <p:sldMasterId id="2147483903" r:id="rId2"/>
    <p:sldMasterId id="2147483925" r:id="rId3"/>
    <p:sldMasterId id="2147483938" r:id="rId4"/>
  </p:sldMasterIdLst>
  <p:notesMasterIdLst>
    <p:notesMasterId r:id="rId35"/>
  </p:notesMasterIdLst>
  <p:handoutMasterIdLst>
    <p:handoutMasterId r:id="rId36"/>
  </p:handoutMasterIdLst>
  <p:sldIdLst>
    <p:sldId id="256" r:id="rId5"/>
    <p:sldId id="353" r:id="rId6"/>
    <p:sldId id="727" r:id="rId7"/>
    <p:sldId id="355" r:id="rId8"/>
    <p:sldId id="354" r:id="rId9"/>
    <p:sldId id="749" r:id="rId10"/>
    <p:sldId id="731" r:id="rId11"/>
    <p:sldId id="748" r:id="rId12"/>
    <p:sldId id="750" r:id="rId13"/>
    <p:sldId id="754" r:id="rId14"/>
    <p:sldId id="753" r:id="rId15"/>
    <p:sldId id="722" r:id="rId16"/>
    <p:sldId id="759" r:id="rId17"/>
    <p:sldId id="761" r:id="rId18"/>
    <p:sldId id="734" r:id="rId19"/>
    <p:sldId id="728" r:id="rId20"/>
    <p:sldId id="755" r:id="rId21"/>
    <p:sldId id="757" r:id="rId22"/>
    <p:sldId id="760" r:id="rId23"/>
    <p:sldId id="758" r:id="rId24"/>
    <p:sldId id="746" r:id="rId25"/>
    <p:sldId id="736" r:id="rId26"/>
    <p:sldId id="747" r:id="rId27"/>
    <p:sldId id="745" r:id="rId28"/>
    <p:sldId id="756" r:id="rId29"/>
    <p:sldId id="739" r:id="rId30"/>
    <p:sldId id="741" r:id="rId31"/>
    <p:sldId id="742" r:id="rId32"/>
    <p:sldId id="743" r:id="rId33"/>
    <p:sldId id="740" r:id="rId34"/>
  </p:sldIdLst>
  <p:sldSz cx="12196763" cy="6858000"/>
  <p:notesSz cx="7104063" cy="10234613"/>
  <p:defaultTex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page_Image version" id="{E8D0D622-F6C6-F44A-B365-B4A5FF6195C2}">
          <p14:sldIdLst>
            <p14:sldId id="256"/>
            <p14:sldId id="353"/>
            <p14:sldId id="727"/>
            <p14:sldId id="355"/>
            <p14:sldId id="354"/>
            <p14:sldId id="749"/>
            <p14:sldId id="731"/>
            <p14:sldId id="748"/>
            <p14:sldId id="750"/>
            <p14:sldId id="754"/>
            <p14:sldId id="753"/>
            <p14:sldId id="722"/>
            <p14:sldId id="759"/>
            <p14:sldId id="761"/>
            <p14:sldId id="734"/>
            <p14:sldId id="728"/>
            <p14:sldId id="755"/>
            <p14:sldId id="757"/>
            <p14:sldId id="760"/>
            <p14:sldId id="758"/>
            <p14:sldId id="746"/>
            <p14:sldId id="736"/>
            <p14:sldId id="747"/>
            <p14:sldId id="745"/>
            <p14:sldId id="756"/>
            <p14:sldId id="739"/>
            <p14:sldId id="741"/>
            <p14:sldId id="742"/>
            <p14:sldId id="743"/>
            <p14:sldId id="740"/>
          </p14:sldIdLst>
        </p14:section>
      </p14:sectionLst>
    </p:ext>
    <p:ext uri="{EFAFB233-063F-42B5-8137-9DF3F51BA10A}">
      <p15:sldGuideLst xmlns:p15="http://schemas.microsoft.com/office/powerpoint/2012/main">
        <p15:guide id="6" orient="horz" pos="1253" userDrawn="1">
          <p15:clr>
            <a:srgbClr val="A4A3A4"/>
          </p15:clr>
        </p15:guide>
        <p15:guide id="7" pos="148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se Yallouz"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147"/>
    <a:srgbClr val="D49F0F"/>
    <a:srgbClr val="3A4A6A"/>
    <a:srgbClr val="0033CC"/>
    <a:srgbClr val="C9FFE1"/>
    <a:srgbClr val="D8E5F0"/>
    <a:srgbClr val="A2BFDA"/>
    <a:srgbClr val="7FA7CB"/>
    <a:srgbClr val="ADD1BF"/>
    <a:srgbClr val="EADC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94353" autoAdjust="0"/>
  </p:normalViewPr>
  <p:slideViewPr>
    <p:cSldViewPr snapToGrid="0" snapToObjects="1">
      <p:cViewPr varScale="1">
        <p:scale>
          <a:sx n="73" d="100"/>
          <a:sy n="73" d="100"/>
        </p:scale>
        <p:origin x="36" y="336"/>
      </p:cViewPr>
      <p:guideLst>
        <p:guide orient="horz" pos="1253"/>
        <p:guide pos="1483"/>
      </p:guideLst>
    </p:cSldViewPr>
  </p:slideViewPr>
  <p:outlineViewPr>
    <p:cViewPr>
      <p:scale>
        <a:sx n="33" d="100"/>
        <a:sy n="33" d="100"/>
      </p:scale>
      <p:origin x="0" y="-21852"/>
    </p:cViewPr>
  </p:outlineViewPr>
  <p:notesTextViewPr>
    <p:cViewPr>
      <p:scale>
        <a:sx n="1" d="1"/>
        <a:sy n="1" d="1"/>
      </p:scale>
      <p:origin x="0" y="0"/>
    </p:cViewPr>
  </p:notesTextViewPr>
  <p:sorterViewPr>
    <p:cViewPr>
      <p:scale>
        <a:sx n="66" d="100"/>
        <a:sy n="66" d="100"/>
      </p:scale>
      <p:origin x="0" y="-144"/>
    </p:cViewPr>
  </p:sorterViewPr>
  <p:notesViewPr>
    <p:cSldViewPr snapToGrid="0" snapToObjects="1">
      <p:cViewPr varScale="1">
        <p:scale>
          <a:sx n="88" d="100"/>
          <a:sy n="88" d="100"/>
        </p:scale>
        <p:origin x="296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C198DB-AFBD-584A-8986-364FF2B03F46}"/>
              </a:ext>
            </a:extLst>
          </p:cNvPr>
          <p:cNvSpPr>
            <a:spLocks noGrp="1"/>
          </p:cNvSpPr>
          <p:nvPr>
            <p:ph type="hdr" sz="quarter"/>
          </p:nvPr>
        </p:nvSpPr>
        <p:spPr>
          <a:xfrm>
            <a:off x="3" y="1"/>
            <a:ext cx="3078427" cy="513509"/>
          </a:xfrm>
          <a:prstGeom prst="rect">
            <a:avLst/>
          </a:prstGeom>
        </p:spPr>
        <p:txBody>
          <a:bodyPr vert="horz" lIns="96740" tIns="48370" rIns="96740" bIns="4837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D01315C-523F-A043-8029-B9921497126E}"/>
              </a:ext>
            </a:extLst>
          </p:cNvPr>
          <p:cNvSpPr>
            <a:spLocks noGrp="1"/>
          </p:cNvSpPr>
          <p:nvPr>
            <p:ph type="dt" sz="quarter" idx="1"/>
          </p:nvPr>
        </p:nvSpPr>
        <p:spPr>
          <a:xfrm>
            <a:off x="4023996" y="1"/>
            <a:ext cx="3078427" cy="513509"/>
          </a:xfrm>
          <a:prstGeom prst="rect">
            <a:avLst/>
          </a:prstGeom>
        </p:spPr>
        <p:txBody>
          <a:bodyPr vert="horz" lIns="96740" tIns="48370" rIns="96740" bIns="48370" rtlCol="0"/>
          <a:lstStyle>
            <a:lvl1pPr algn="r">
              <a:defRPr sz="1200"/>
            </a:lvl1pPr>
          </a:lstStyle>
          <a:p>
            <a:fld id="{E8CF71B8-DF2A-2E41-BE66-2E18A767DA8A}" type="datetimeFigureOut">
              <a:rPr lang="en-US" smtClean="0"/>
              <a:t>23-Nov-25</a:t>
            </a:fld>
            <a:endParaRPr lang="en-US" dirty="0"/>
          </a:p>
        </p:txBody>
      </p:sp>
      <p:sp>
        <p:nvSpPr>
          <p:cNvPr id="4" name="Footer Placeholder 3">
            <a:extLst>
              <a:ext uri="{FF2B5EF4-FFF2-40B4-BE49-F238E27FC236}">
                <a16:creationId xmlns:a16="http://schemas.microsoft.com/office/drawing/2014/main" id="{B9601424-70F4-1643-8E3A-557A0258D6B6}"/>
              </a:ext>
            </a:extLst>
          </p:cNvPr>
          <p:cNvSpPr>
            <a:spLocks noGrp="1"/>
          </p:cNvSpPr>
          <p:nvPr>
            <p:ph type="ftr" sz="quarter" idx="2"/>
          </p:nvPr>
        </p:nvSpPr>
        <p:spPr>
          <a:xfrm>
            <a:off x="3" y="9721108"/>
            <a:ext cx="3078427" cy="513508"/>
          </a:xfrm>
          <a:prstGeom prst="rect">
            <a:avLst/>
          </a:prstGeom>
        </p:spPr>
        <p:txBody>
          <a:bodyPr vert="horz" lIns="96740" tIns="48370" rIns="96740" bIns="4837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85BF48A-FF5C-8145-95A7-EE66A87C73DF}"/>
              </a:ext>
            </a:extLst>
          </p:cNvPr>
          <p:cNvSpPr>
            <a:spLocks noGrp="1"/>
          </p:cNvSpPr>
          <p:nvPr>
            <p:ph type="sldNum" sz="quarter" idx="3"/>
          </p:nvPr>
        </p:nvSpPr>
        <p:spPr>
          <a:xfrm>
            <a:off x="4023996" y="9721108"/>
            <a:ext cx="3078427" cy="513508"/>
          </a:xfrm>
          <a:prstGeom prst="rect">
            <a:avLst/>
          </a:prstGeom>
        </p:spPr>
        <p:txBody>
          <a:bodyPr vert="horz" lIns="96740" tIns="48370" rIns="96740" bIns="48370" rtlCol="0" anchor="b"/>
          <a:lstStyle>
            <a:lvl1pPr algn="r">
              <a:defRPr sz="1200"/>
            </a:lvl1pPr>
          </a:lstStyle>
          <a:p>
            <a:fld id="{A35F0CC5-85BE-A64A-BD47-54C66F7E93E3}" type="slidenum">
              <a:rPr lang="en-US" smtClean="0"/>
              <a:t>‹#›</a:t>
            </a:fld>
            <a:endParaRPr lang="en-US" dirty="0"/>
          </a:p>
        </p:txBody>
      </p:sp>
    </p:spTree>
    <p:extLst>
      <p:ext uri="{BB962C8B-B14F-4D97-AF65-F5344CB8AC3E}">
        <p14:creationId xmlns:p14="http://schemas.microsoft.com/office/powerpoint/2010/main" val="4019095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78427" cy="513509"/>
          </a:xfrm>
          <a:prstGeom prst="rect">
            <a:avLst/>
          </a:prstGeom>
        </p:spPr>
        <p:txBody>
          <a:bodyPr vert="horz" lIns="96740" tIns="48370" rIns="96740" bIns="48370" rtlCol="0"/>
          <a:lstStyle>
            <a:lvl1pPr algn="l">
              <a:defRPr sz="1200"/>
            </a:lvl1pPr>
          </a:lstStyle>
          <a:p>
            <a:endParaRPr lang="en-US" dirty="0"/>
          </a:p>
        </p:txBody>
      </p:sp>
      <p:sp>
        <p:nvSpPr>
          <p:cNvPr id="3" name="Date Placeholder 2"/>
          <p:cNvSpPr>
            <a:spLocks noGrp="1"/>
          </p:cNvSpPr>
          <p:nvPr>
            <p:ph type="dt" idx="1"/>
          </p:nvPr>
        </p:nvSpPr>
        <p:spPr>
          <a:xfrm>
            <a:off x="4023996" y="1"/>
            <a:ext cx="3078427" cy="513509"/>
          </a:xfrm>
          <a:prstGeom prst="rect">
            <a:avLst/>
          </a:prstGeom>
        </p:spPr>
        <p:txBody>
          <a:bodyPr vert="horz" lIns="96740" tIns="48370" rIns="96740" bIns="48370" rtlCol="0"/>
          <a:lstStyle>
            <a:lvl1pPr algn="r">
              <a:defRPr sz="1200"/>
            </a:lvl1pPr>
          </a:lstStyle>
          <a:p>
            <a:fld id="{0DD60A27-BF12-6744-9E93-932A0E34D8BB}" type="datetimeFigureOut">
              <a:rPr lang="en-US" smtClean="0"/>
              <a:t>23-Nov-25</a:t>
            </a:fld>
            <a:endParaRPr lang="en-US" dirty="0"/>
          </a:p>
        </p:txBody>
      </p:sp>
      <p:sp>
        <p:nvSpPr>
          <p:cNvPr id="4" name="Slide Image Placeholder 3"/>
          <p:cNvSpPr>
            <a:spLocks noGrp="1" noRot="1" noChangeAspect="1"/>
          </p:cNvSpPr>
          <p:nvPr>
            <p:ph type="sldImg" idx="2"/>
          </p:nvPr>
        </p:nvSpPr>
        <p:spPr>
          <a:xfrm>
            <a:off x="479425" y="1279525"/>
            <a:ext cx="6145213" cy="3455988"/>
          </a:xfrm>
          <a:prstGeom prst="rect">
            <a:avLst/>
          </a:prstGeom>
          <a:noFill/>
          <a:ln w="12700">
            <a:solidFill>
              <a:prstClr val="black"/>
            </a:solidFill>
          </a:ln>
        </p:spPr>
        <p:txBody>
          <a:bodyPr vert="horz" lIns="96740" tIns="48370" rIns="96740" bIns="48370" rtlCol="0" anchor="ctr"/>
          <a:lstStyle/>
          <a:p>
            <a:endParaRPr lang="en-US" dirty="0"/>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6740" tIns="48370" rIns="96740" bIns="4837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9721108"/>
            <a:ext cx="3078427" cy="513508"/>
          </a:xfrm>
          <a:prstGeom prst="rect">
            <a:avLst/>
          </a:prstGeom>
        </p:spPr>
        <p:txBody>
          <a:bodyPr vert="horz" lIns="96740" tIns="48370" rIns="96740" bIns="4837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996" y="9721108"/>
            <a:ext cx="3078427" cy="513508"/>
          </a:xfrm>
          <a:prstGeom prst="rect">
            <a:avLst/>
          </a:prstGeom>
        </p:spPr>
        <p:txBody>
          <a:bodyPr vert="horz" lIns="96740" tIns="48370" rIns="96740" bIns="48370" rtlCol="0" anchor="b"/>
          <a:lstStyle>
            <a:lvl1pPr algn="r">
              <a:defRPr sz="1200"/>
            </a:lvl1pPr>
          </a:lstStyle>
          <a:p>
            <a:fld id="{F07326F3-4732-B74B-9C70-D0992466E499}" type="slidenum">
              <a:rPr lang="en-US" smtClean="0"/>
              <a:t>‹#›</a:t>
            </a:fld>
            <a:endParaRPr lang="en-US" dirty="0"/>
          </a:p>
        </p:txBody>
      </p:sp>
    </p:spTree>
    <p:extLst>
      <p:ext uri="{BB962C8B-B14F-4D97-AF65-F5344CB8AC3E}">
        <p14:creationId xmlns:p14="http://schemas.microsoft.com/office/powerpoint/2010/main" val="744632111"/>
      </p:ext>
    </p:extLst>
  </p:cSld>
  <p:clrMap bg1="lt1" tx1="dk1" bg2="lt2" tx2="dk2" accent1="accent1" accent2="accent2" accent3="accent3" accent4="accent4" accent5="accent5" accent6="accent6" hlink="hlink" folHlink="folHlink"/>
  <p:notesStyle>
    <a:lvl1pPr marL="0" algn="l" defTabSz="1219304" rtl="0" eaLnBrk="1" latinLnBrk="0" hangingPunct="1">
      <a:defRPr sz="1600" kern="1200">
        <a:solidFill>
          <a:schemeClr val="tx1"/>
        </a:solidFill>
        <a:latin typeface="+mn-lt"/>
        <a:ea typeface="+mn-ea"/>
        <a:cs typeface="+mn-cs"/>
      </a:defRPr>
    </a:lvl1pPr>
    <a:lvl2pPr marL="609651" algn="l" defTabSz="1219304" rtl="0" eaLnBrk="1" latinLnBrk="0" hangingPunct="1">
      <a:defRPr sz="1600" kern="1200">
        <a:solidFill>
          <a:schemeClr val="tx1"/>
        </a:solidFill>
        <a:latin typeface="+mn-lt"/>
        <a:ea typeface="+mn-ea"/>
        <a:cs typeface="+mn-cs"/>
      </a:defRPr>
    </a:lvl2pPr>
    <a:lvl3pPr marL="1219304" algn="l" defTabSz="1219304" rtl="0" eaLnBrk="1" latinLnBrk="0" hangingPunct="1">
      <a:defRPr sz="1600" kern="1200">
        <a:solidFill>
          <a:schemeClr val="tx1"/>
        </a:solidFill>
        <a:latin typeface="+mn-lt"/>
        <a:ea typeface="+mn-ea"/>
        <a:cs typeface="+mn-cs"/>
      </a:defRPr>
    </a:lvl3pPr>
    <a:lvl4pPr marL="1828957" algn="l" defTabSz="1219304" rtl="0" eaLnBrk="1" latinLnBrk="0" hangingPunct="1">
      <a:defRPr sz="1600" kern="1200">
        <a:solidFill>
          <a:schemeClr val="tx1"/>
        </a:solidFill>
        <a:latin typeface="+mn-lt"/>
        <a:ea typeface="+mn-ea"/>
        <a:cs typeface="+mn-cs"/>
      </a:defRPr>
    </a:lvl4pPr>
    <a:lvl5pPr marL="2438609" algn="l" defTabSz="1219304" rtl="0" eaLnBrk="1" latinLnBrk="0" hangingPunct="1">
      <a:defRPr sz="1600" kern="1200">
        <a:solidFill>
          <a:schemeClr val="tx1"/>
        </a:solidFill>
        <a:latin typeface="+mn-lt"/>
        <a:ea typeface="+mn-ea"/>
        <a:cs typeface="+mn-cs"/>
      </a:defRPr>
    </a:lvl5pPr>
    <a:lvl6pPr marL="3048261" algn="l" defTabSz="1219304" rtl="0" eaLnBrk="1" latinLnBrk="0" hangingPunct="1">
      <a:defRPr sz="1600" kern="1200">
        <a:solidFill>
          <a:schemeClr val="tx1"/>
        </a:solidFill>
        <a:latin typeface="+mn-lt"/>
        <a:ea typeface="+mn-ea"/>
        <a:cs typeface="+mn-cs"/>
      </a:defRPr>
    </a:lvl6pPr>
    <a:lvl7pPr marL="3657913" algn="l" defTabSz="1219304" rtl="0" eaLnBrk="1" latinLnBrk="0" hangingPunct="1">
      <a:defRPr sz="1600" kern="1200">
        <a:solidFill>
          <a:schemeClr val="tx1"/>
        </a:solidFill>
        <a:latin typeface="+mn-lt"/>
        <a:ea typeface="+mn-ea"/>
        <a:cs typeface="+mn-cs"/>
      </a:defRPr>
    </a:lvl7pPr>
    <a:lvl8pPr marL="4267566" algn="l" defTabSz="1219304" rtl="0" eaLnBrk="1" latinLnBrk="0" hangingPunct="1">
      <a:defRPr sz="1600" kern="1200">
        <a:solidFill>
          <a:schemeClr val="tx1"/>
        </a:solidFill>
        <a:latin typeface="+mn-lt"/>
        <a:ea typeface="+mn-ea"/>
        <a:cs typeface="+mn-cs"/>
      </a:defRPr>
    </a:lvl8pPr>
    <a:lvl9pPr marL="4877219" algn="l" defTabSz="121930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F07326F3-4732-B74B-9C70-D0992466E499}" type="slidenum">
              <a:rPr lang="en-US" smtClean="0"/>
              <a:t>7</a:t>
            </a:fld>
            <a:endParaRPr lang="en-US" dirty="0"/>
          </a:p>
        </p:txBody>
      </p:sp>
    </p:spTree>
    <p:extLst>
      <p:ext uri="{BB962C8B-B14F-4D97-AF65-F5344CB8AC3E}">
        <p14:creationId xmlns:p14="http://schemas.microsoft.com/office/powerpoint/2010/main" val="2374904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F07326F3-4732-B74B-9C70-D0992466E499}" type="slidenum">
              <a:rPr lang="en-US" smtClean="0"/>
              <a:t>8</a:t>
            </a:fld>
            <a:endParaRPr lang="en-US" dirty="0"/>
          </a:p>
        </p:txBody>
      </p:sp>
    </p:spTree>
    <p:extLst>
      <p:ext uri="{BB962C8B-B14F-4D97-AF65-F5344CB8AC3E}">
        <p14:creationId xmlns:p14="http://schemas.microsoft.com/office/powerpoint/2010/main" val="2503987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85FBF-3706-D7AE-A283-8660C988B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739FA4-A151-4B51-54B3-C427BC5B63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85C294-455E-2668-38A5-0B6E7FC34982}"/>
              </a:ext>
            </a:extLst>
          </p:cNvPr>
          <p:cNvSpPr>
            <a:spLocks noGrp="1"/>
          </p:cNvSpPr>
          <p:nvPr>
            <p:ph type="body" idx="1"/>
          </p:nvPr>
        </p:nvSpPr>
        <p:spPr/>
        <p:txBody>
          <a:bodyPr/>
          <a:lstStyle/>
          <a:p>
            <a:endParaRPr lang="he-IL" dirty="0"/>
          </a:p>
        </p:txBody>
      </p:sp>
      <p:sp>
        <p:nvSpPr>
          <p:cNvPr id="4" name="Slide Number Placeholder 3">
            <a:extLst>
              <a:ext uri="{FF2B5EF4-FFF2-40B4-BE49-F238E27FC236}">
                <a16:creationId xmlns:a16="http://schemas.microsoft.com/office/drawing/2014/main" id="{15555503-5EAC-4C9F-4B14-DAA04A751F9D}"/>
              </a:ext>
            </a:extLst>
          </p:cNvPr>
          <p:cNvSpPr>
            <a:spLocks noGrp="1"/>
          </p:cNvSpPr>
          <p:nvPr>
            <p:ph type="sldNum" sz="quarter" idx="5"/>
          </p:nvPr>
        </p:nvSpPr>
        <p:spPr/>
        <p:txBody>
          <a:bodyPr/>
          <a:lstStyle/>
          <a:p>
            <a:fld id="{F07326F3-4732-B74B-9C70-D0992466E499}" type="slidenum">
              <a:rPr lang="en-US" smtClean="0"/>
              <a:t>10</a:t>
            </a:fld>
            <a:endParaRPr lang="en-US" dirty="0"/>
          </a:p>
        </p:txBody>
      </p:sp>
    </p:spTree>
    <p:extLst>
      <p:ext uri="{BB962C8B-B14F-4D97-AF65-F5344CB8AC3E}">
        <p14:creationId xmlns:p14="http://schemas.microsoft.com/office/powerpoint/2010/main" val="791089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F07326F3-4732-B74B-9C70-D0992466E499}" type="slidenum">
              <a:rPr lang="en-US" smtClean="0"/>
              <a:t>11</a:t>
            </a:fld>
            <a:endParaRPr lang="en-US" dirty="0"/>
          </a:p>
        </p:txBody>
      </p:sp>
    </p:spTree>
    <p:extLst>
      <p:ext uri="{BB962C8B-B14F-4D97-AF65-F5344CB8AC3E}">
        <p14:creationId xmlns:p14="http://schemas.microsoft.com/office/powerpoint/2010/main" val="1298638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F07326F3-4732-B74B-9C70-D0992466E499}" type="slidenum">
              <a:rPr lang="en-US" smtClean="0"/>
              <a:t>13</a:t>
            </a:fld>
            <a:endParaRPr lang="en-US" dirty="0"/>
          </a:p>
        </p:txBody>
      </p:sp>
    </p:spTree>
    <p:extLst>
      <p:ext uri="{BB962C8B-B14F-4D97-AF65-F5344CB8AC3E}">
        <p14:creationId xmlns:p14="http://schemas.microsoft.com/office/powerpoint/2010/main" val="723042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plore">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1"/>
            <a:ext cx="12196763" cy="5602265"/>
          </a:xfrm>
          <a:prstGeom prst="rect">
            <a:avLst/>
          </a:prstGeom>
        </p:spPr>
      </p:pic>
      <p:sp>
        <p:nvSpPr>
          <p:cNvPr id="7" name="L 形 6"/>
          <p:cNvSpPr/>
          <p:nvPr userDrawn="1"/>
        </p:nvSpPr>
        <p:spPr>
          <a:xfrm rot="5400000">
            <a:off x="7853941" y="2130563"/>
            <a:ext cx="701032" cy="717935"/>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a:p>
        </p:txBody>
      </p:sp>
      <p:sp>
        <p:nvSpPr>
          <p:cNvPr id="6" name="Title 1">
            <a:extLst>
              <a:ext uri="{FF2B5EF4-FFF2-40B4-BE49-F238E27FC236}">
                <a16:creationId xmlns:a16="http://schemas.microsoft.com/office/drawing/2014/main" id="{8227DEE9-8BE9-0D49-BF96-9E83C5312E00}"/>
              </a:ext>
            </a:extLst>
          </p:cNvPr>
          <p:cNvSpPr>
            <a:spLocks noGrp="1"/>
          </p:cNvSpPr>
          <p:nvPr>
            <p:ph type="ctrTitle"/>
          </p:nvPr>
        </p:nvSpPr>
        <p:spPr>
          <a:xfrm>
            <a:off x="898996" y="907093"/>
            <a:ext cx="6559810" cy="690255"/>
          </a:xfrm>
          <a:prstGeom prst="rect">
            <a:avLst/>
          </a:prstGeom>
        </p:spPr>
        <p:txBody>
          <a:bodyPr lIns="0" tIns="0" rIns="0" bIns="0" anchor="t">
            <a:normAutofit/>
          </a:bodyPr>
          <a:lstStyle>
            <a:lvl1pPr algn="l">
              <a:defRPr sz="3200" b="0" i="0">
                <a:solidFill>
                  <a:schemeClr val="tx1"/>
                </a:solidFill>
                <a:latin typeface="+mj-lt"/>
                <a:ea typeface="Microsoft YaHei" panose="020B0503020204020204" pitchFamily="34" charset="-122"/>
              </a:defRPr>
            </a:lvl1pPr>
          </a:lstStyle>
          <a:p>
            <a:r>
              <a:rPr lang="en-US" dirty="0"/>
              <a:t>Click to edit Master title style</a:t>
            </a:r>
          </a:p>
        </p:txBody>
      </p:sp>
      <p:sp>
        <p:nvSpPr>
          <p:cNvPr id="8" name="Text Placeholder 2">
            <a:extLst>
              <a:ext uri="{FF2B5EF4-FFF2-40B4-BE49-F238E27FC236}">
                <a16:creationId xmlns:a16="http://schemas.microsoft.com/office/drawing/2014/main" id="{80221E27-F39A-5848-9F2D-07F8693DFAE1}"/>
              </a:ext>
            </a:extLst>
          </p:cNvPr>
          <p:cNvSpPr>
            <a:spLocks noGrp="1"/>
          </p:cNvSpPr>
          <p:nvPr>
            <p:ph type="body" sz="quarter" idx="10"/>
          </p:nvPr>
        </p:nvSpPr>
        <p:spPr>
          <a:xfrm>
            <a:off x="936004" y="1940430"/>
            <a:ext cx="6522800" cy="1148459"/>
          </a:xfrm>
        </p:spPr>
        <p:txBody>
          <a:bodyPr/>
          <a:lstStyle>
            <a:lvl1pPr>
              <a:defRPr sz="1400">
                <a:solidFill>
                  <a:schemeClr val="tx1"/>
                </a:solidFill>
              </a:defRPr>
            </a:lvl1pPr>
            <a:lvl2pPr>
              <a:defRPr sz="1400"/>
            </a:lvl2pPr>
            <a:lvl3pPr>
              <a:defRPr sz="1400"/>
            </a:lvl3pPr>
            <a:lvl4pPr>
              <a:defRPr sz="1400"/>
            </a:lvl4pPr>
            <a:lvl5pPr>
              <a:defRPr sz="14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651949536"/>
      </p:ext>
    </p:extLst>
  </p:cSld>
  <p:clrMapOvr>
    <a:masterClrMapping/>
  </p:clrMapOvr>
  <p:extLst>
    <p:ext uri="{DCECCB84-F9BA-43D5-87BE-67443E8EF086}">
      <p15:sldGuideLst xmlns:p15="http://schemas.microsoft.com/office/powerpoint/2012/main">
        <p15:guide id="1" orient="horz" pos="341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y_slid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3937" y="579121"/>
            <a:ext cx="11088890" cy="656590"/>
          </a:xfrm>
        </p:spPr>
        <p:txBody>
          <a:bodyPr/>
          <a:lstStyle>
            <a:lvl1pPr algn="ctr">
              <a:defRPr sz="3734" cap="none"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574391" y="1528176"/>
            <a:ext cx="11058398" cy="4940669"/>
          </a:xfrm>
        </p:spPr>
        <p:txBody>
          <a:bodyPr/>
          <a:lstStyle>
            <a:lvl1pPr marL="255782" indent="-255782" algn="l" rtl="0" eaLnBrk="1" fontAlgn="base" hangingPunct="1">
              <a:lnSpc>
                <a:spcPct val="80000"/>
              </a:lnSpc>
              <a:spcAft>
                <a:spcPct val="0"/>
              </a:spcAft>
              <a:buClr>
                <a:srgbClr val="B7C035"/>
              </a:buClr>
              <a:buSzPct val="120000"/>
              <a:buFont typeface="Wingdings" charset="2"/>
              <a:buChar char="§"/>
              <a:defRPr lang="en-US" sz="2000" b="0" i="0" baseline="0" dirty="0">
                <a:solidFill>
                  <a:schemeClr val="bg1"/>
                </a:solidFill>
                <a:latin typeface="Calibri" charset="0"/>
                <a:ea typeface="Calibri" charset="0"/>
                <a:cs typeface="Calibri" charset="0"/>
              </a:defRPr>
            </a:lvl1pPr>
            <a:lvl2pPr marL="564648" indent="-304815" algn="l" rtl="0" eaLnBrk="1" fontAlgn="base" hangingPunct="1">
              <a:lnSpc>
                <a:spcPct val="80000"/>
              </a:lnSpc>
              <a:spcAft>
                <a:spcPct val="0"/>
              </a:spcAft>
              <a:buClr>
                <a:srgbClr val="B7C035"/>
              </a:buClr>
              <a:buSzPct val="120000"/>
              <a:buFont typeface="Wingdings" charset="2"/>
              <a:buChar char="§"/>
              <a:defRPr lang="en-US" sz="1667" b="0" i="0" dirty="0">
                <a:solidFill>
                  <a:schemeClr val="bg1"/>
                </a:solidFill>
                <a:latin typeface="Calibri" charset="0"/>
                <a:ea typeface="Calibri" charset="0"/>
                <a:cs typeface="Calibri" charset="0"/>
              </a:defRPr>
            </a:lvl2pPr>
            <a:lvl3pPr marL="788925" indent="-304815" algn="l" rtl="0" eaLnBrk="1" fontAlgn="base" hangingPunct="1">
              <a:lnSpc>
                <a:spcPct val="80000"/>
              </a:lnSpc>
              <a:spcAft>
                <a:spcPct val="0"/>
              </a:spcAft>
              <a:buClr>
                <a:srgbClr val="B7C035"/>
              </a:buClr>
              <a:buSzPct val="120000"/>
              <a:buFont typeface="Wingdings" charset="2"/>
              <a:buChar char="§"/>
              <a:defRPr lang="en-US" sz="1500" b="0" i="0" dirty="0">
                <a:solidFill>
                  <a:schemeClr val="bg1"/>
                </a:solidFill>
                <a:latin typeface="Calibri" charset="0"/>
                <a:ea typeface="Calibri" charset="0"/>
                <a:cs typeface="Calibri" charset="0"/>
              </a:defRPr>
            </a:lvl3pPr>
            <a:lvl4pPr marL="988535" indent="-304815" algn="l" rtl="0" eaLnBrk="1" fontAlgn="base" hangingPunct="1">
              <a:lnSpc>
                <a:spcPct val="80000"/>
              </a:lnSpc>
              <a:spcAft>
                <a:spcPct val="0"/>
              </a:spcAft>
              <a:buClr>
                <a:srgbClr val="B7C035"/>
              </a:buClr>
              <a:buSzPct val="120000"/>
              <a:buFont typeface="Wingdings" charset="2"/>
              <a:buChar char="§"/>
              <a:defRPr lang="en-US" sz="1500" b="0" i="0" dirty="0">
                <a:solidFill>
                  <a:schemeClr val="bg1"/>
                </a:solidFill>
                <a:latin typeface="Calibri" charset="0"/>
                <a:ea typeface="Calibri" charset="0"/>
                <a:cs typeface="Calibri" charset="0"/>
              </a:defRPr>
            </a:lvl4pPr>
            <a:lvl5pPr marL="2353193" indent="-254018">
              <a:buClr>
                <a:schemeClr val="bg2"/>
              </a:buClr>
              <a:buFont typeface="Wingdings" panose="05000000000000000000" pitchFamily="2" charset="2"/>
              <a:buChar char="§"/>
              <a:defRPr>
                <a:solidFill>
                  <a:schemeClr val="tx1"/>
                </a:solidFill>
              </a:defRPr>
            </a:lvl5pPr>
          </a:lstStyle>
          <a:p>
            <a:pPr lvl="0"/>
            <a:r>
              <a:rPr lang="en-US"/>
              <a:t>Click to edit Master text styles</a:t>
            </a:r>
          </a:p>
          <a:p>
            <a:pPr marL="472180" lvl="1" indent="-212347" algn="l" rtl="0" eaLnBrk="1" fontAlgn="base" hangingPunct="1">
              <a:lnSpc>
                <a:spcPct val="80000"/>
              </a:lnSpc>
              <a:spcBef>
                <a:spcPts val="355"/>
              </a:spcBef>
              <a:spcAft>
                <a:spcPct val="0"/>
              </a:spcAft>
              <a:buClr>
                <a:srgbClr val="B7C035"/>
              </a:buClr>
              <a:buSzPct val="120000"/>
              <a:buFont typeface="Wingdings" charset="2"/>
              <a:buChar char="§"/>
            </a:pPr>
            <a:r>
              <a:rPr lang="en-US"/>
              <a:t>Second level</a:t>
            </a:r>
          </a:p>
          <a:p>
            <a:pPr marL="683271" lvl="2" indent="-199162" algn="l" rtl="0" eaLnBrk="1" fontAlgn="base" hangingPunct="1">
              <a:lnSpc>
                <a:spcPct val="80000"/>
              </a:lnSpc>
              <a:spcBef>
                <a:spcPct val="20000"/>
              </a:spcBef>
              <a:spcAft>
                <a:spcPct val="0"/>
              </a:spcAft>
              <a:buClr>
                <a:srgbClr val="B7C035"/>
              </a:buClr>
              <a:buSzPct val="120000"/>
              <a:buFont typeface="Wingdings" charset="2"/>
              <a:buChar char="§"/>
            </a:pPr>
            <a:r>
              <a:rPr lang="en-US"/>
              <a:t>Third level</a:t>
            </a:r>
          </a:p>
          <a:p>
            <a:pPr marL="911652" lvl="3" indent="-227932" algn="l" rtl="0" eaLnBrk="1" fontAlgn="base" hangingPunct="1">
              <a:lnSpc>
                <a:spcPct val="80000"/>
              </a:lnSpc>
              <a:spcBef>
                <a:spcPct val="20000"/>
              </a:spcBef>
              <a:spcAft>
                <a:spcPct val="0"/>
              </a:spcAft>
              <a:buClr>
                <a:srgbClr val="B7C035"/>
              </a:buClr>
              <a:buSzPct val="120000"/>
              <a:buFont typeface="Wingdings" charset="2"/>
              <a:buChar char="§"/>
            </a:pPr>
            <a:r>
              <a:rPr lang="en-US"/>
              <a:t>Fourth level</a:t>
            </a:r>
          </a:p>
        </p:txBody>
      </p:sp>
    </p:spTree>
    <p:extLst>
      <p:ext uri="{BB962C8B-B14F-4D97-AF65-F5344CB8AC3E}">
        <p14:creationId xmlns:p14="http://schemas.microsoft.com/office/powerpoint/2010/main" val="99313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sz="quarter"/>
          </p:nvPr>
        </p:nvSpPr>
        <p:spPr>
          <a:xfrm>
            <a:off x="1524595" y="2286000"/>
            <a:ext cx="10367249" cy="1143000"/>
          </a:xfrm>
        </p:spPr>
        <p:txBody>
          <a:bodyPr/>
          <a:lstStyle>
            <a:lvl1pPr>
              <a:defRPr/>
            </a:lvl1pPr>
          </a:lstStyle>
          <a:p>
            <a:r>
              <a:rPr lang="en-US"/>
              <a:t>Click to edit Master title style</a:t>
            </a:r>
          </a:p>
        </p:txBody>
      </p:sp>
      <p:sp>
        <p:nvSpPr>
          <p:cNvPr id="3075" name="Rectangle 3"/>
          <p:cNvSpPr>
            <a:spLocks noGrp="1" noChangeArrowheads="1"/>
          </p:cNvSpPr>
          <p:nvPr>
            <p:ph type="subTitle" sz="quarter" idx="1"/>
          </p:nvPr>
        </p:nvSpPr>
        <p:spPr>
          <a:xfrm>
            <a:off x="2439353" y="3886200"/>
            <a:ext cx="8537734" cy="1752600"/>
          </a:xfrm>
        </p:spPr>
        <p:txBody>
          <a:bodyPr/>
          <a:lstStyle>
            <a:lvl1pPr marL="0" indent="0" algn="ctr">
              <a:buFont typeface="Monotype Sorts" pitchFamily="2" charset="2"/>
              <a:buNone/>
              <a:defRPr/>
            </a:lvl1pPr>
          </a:lstStyle>
          <a:p>
            <a:r>
              <a:rPr lang="en-US"/>
              <a:t>Click to edit Master subtitle style</a:t>
            </a:r>
          </a:p>
        </p:txBody>
      </p:sp>
      <p:sp>
        <p:nvSpPr>
          <p:cNvPr id="4" name="Rectangle 4"/>
          <p:cNvSpPr>
            <a:spLocks noGrp="1" noChangeArrowheads="1"/>
          </p:cNvSpPr>
          <p:nvPr>
            <p:ph type="dt" sz="quarter" idx="10"/>
          </p:nvPr>
        </p:nvSpPr>
        <p:spPr bwMode="auto">
          <a:xfrm>
            <a:off x="1524596" y="6248400"/>
            <a:ext cx="2540992" cy="457200"/>
          </a:xfrm>
          <a:prstGeom prst="rect">
            <a:avLst/>
          </a:prstGeom>
          <a:ln>
            <a:miter lim="800000"/>
            <a:headEnd/>
            <a:tailEnd/>
          </a:ln>
        </p:spPr>
        <p:txBody>
          <a:bodyPr vert="horz" wrap="none" lIns="92075" tIns="46038" rIns="92075" bIns="46038" numCol="1" anchor="ctr" anchorCtr="0" compatLnSpc="1">
            <a:prstTxWarp prst="textNoShape">
              <a:avLst/>
            </a:prstTxWarp>
          </a:bodyPr>
          <a:lstStyle>
            <a:lvl1pPr eaLnBrk="1" hangingPunct="1">
              <a:defRPr sz="1400" b="0">
                <a:latin typeface="Arial" pitchFamily="34" charset="0"/>
              </a:defRPr>
            </a:lvl1pPr>
          </a:lstStyle>
          <a:p>
            <a:pPr>
              <a:defRPr/>
            </a:pPr>
            <a:endParaRPr lang="en-US"/>
          </a:p>
        </p:txBody>
      </p:sp>
      <p:sp>
        <p:nvSpPr>
          <p:cNvPr id="5" name="Rectangle 5"/>
          <p:cNvSpPr>
            <a:spLocks noGrp="1" noChangeArrowheads="1"/>
          </p:cNvSpPr>
          <p:nvPr>
            <p:ph type="sldNum" sz="quarter" idx="11"/>
          </p:nvPr>
        </p:nvSpPr>
        <p:spPr>
          <a:xfrm>
            <a:off x="9655771" y="0"/>
            <a:ext cx="2540992" cy="457200"/>
          </a:xfrm>
          <a:prstGeom prst="rect">
            <a:avLst/>
          </a:prstGeom>
        </p:spPr>
        <p:txBody>
          <a:bodyPr/>
          <a:lstStyle>
            <a:lvl1pPr>
              <a:defRPr i="0">
                <a:latin typeface="+mn-lt"/>
                <a:cs typeface="Arial" pitchFamily="34" charset="0"/>
              </a:defRPr>
            </a:lvl1pPr>
          </a:lstStyle>
          <a:p>
            <a:pPr>
              <a:defRPr/>
            </a:pPr>
            <a:fld id="{F9C46A4F-7D62-479F-8B73-9B91E95292DB}" type="slidenum">
              <a:rPr lang="he-IL"/>
              <a:pPr>
                <a:defRPr/>
              </a:pPr>
              <a:t>‹#›</a:t>
            </a:fld>
            <a:endParaRPr lang="en-US"/>
          </a:p>
        </p:txBody>
      </p:sp>
      <p:sp>
        <p:nvSpPr>
          <p:cNvPr id="6" name="Rectangle 6"/>
          <p:cNvSpPr>
            <a:spLocks noGrp="1" noChangeArrowheads="1"/>
          </p:cNvSpPr>
          <p:nvPr>
            <p:ph type="ftr" sz="quarter" idx="12"/>
          </p:nvPr>
        </p:nvSpPr>
        <p:spPr>
          <a:xfrm>
            <a:off x="4167228" y="6248400"/>
            <a:ext cx="3862308" cy="457200"/>
          </a:xfrm>
          <a:prstGeom prst="rect">
            <a:avLst/>
          </a:prstGeom>
        </p:spPr>
        <p:txBody>
          <a:bodyPr wrap="none"/>
          <a:lstStyle>
            <a:lvl1pPr algn="ctr" eaLnBrk="0" hangingPunct="0">
              <a:defRPr sz="1400" b="0" i="0">
                <a:solidFill>
                  <a:srgbClr val="FF0033"/>
                </a:solidFill>
              </a:defRPr>
            </a:lvl1pPr>
          </a:lstStyle>
          <a:p>
            <a:pPr>
              <a:defRPr/>
            </a:pPr>
            <a:endParaRPr lang="en-US" dirty="0"/>
          </a:p>
        </p:txBody>
      </p:sp>
      <p:pic>
        <p:nvPicPr>
          <p:cNvPr id="8" name="图片 1">
            <a:extLst>
              <a:ext uri="{FF2B5EF4-FFF2-40B4-BE49-F238E27FC236}">
                <a16:creationId xmlns:a16="http://schemas.microsoft.com/office/drawing/2014/main" id="{E0014084-00C8-4843-B43D-56B0495EE3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20549" y="6477001"/>
            <a:ext cx="1644632" cy="269797"/>
          </a:xfrm>
          <a:prstGeom prst="rect">
            <a:avLst/>
          </a:prstGeom>
        </p:spPr>
      </p:pic>
    </p:spTree>
    <p:extLst>
      <p:ext uri="{BB962C8B-B14F-4D97-AF65-F5344CB8AC3E}">
        <p14:creationId xmlns:p14="http://schemas.microsoft.com/office/powerpoint/2010/main" val="3774348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a:t>Click to edit Master title style</a:t>
            </a:r>
          </a:p>
        </p:txBody>
      </p:sp>
      <p:sp>
        <p:nvSpPr>
          <p:cNvPr id="3" name="Content Placeholder 2"/>
          <p:cNvSpPr>
            <a:spLocks noGrp="1"/>
          </p:cNvSpPr>
          <p:nvPr>
            <p:ph idx="1"/>
          </p:nvPr>
        </p:nvSpPr>
        <p:spPr/>
        <p:txBody>
          <a:bodyPr/>
          <a:lstStyle>
            <a:lvl1pPr marL="285750" indent="-285750">
              <a:buSzPct val="100000"/>
              <a:buFont typeface="Arial" panose="020B0604020202020204" pitchFamily="34" charset="0"/>
              <a:buChar char="■"/>
              <a:defRPr sz="1800"/>
            </a:lvl1pPr>
            <a:lvl2pPr>
              <a:defRPr sz="18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sldNum" sz="quarter" idx="10"/>
          </p:nvPr>
        </p:nvSpPr>
        <p:spPr>
          <a:xfrm>
            <a:off x="9653654" y="0"/>
            <a:ext cx="2540992" cy="457200"/>
          </a:xfrm>
          <a:prstGeom prst="rect">
            <a:avLst/>
          </a:prstGeom>
          <a:ln/>
        </p:spPr>
        <p:txBody>
          <a:bodyPr/>
          <a:lstStyle>
            <a:lvl1pPr>
              <a:defRPr/>
            </a:lvl1pPr>
          </a:lstStyle>
          <a:p>
            <a:pPr>
              <a:defRPr/>
            </a:pPr>
            <a:fld id="{5741186A-752F-4CBE-9C67-C38E83B4D0ED}" type="slidenum">
              <a:rPr lang="he-IL"/>
              <a:pPr>
                <a:defRPr/>
              </a:pPr>
              <a:t>‹#›</a:t>
            </a:fld>
            <a:endParaRPr lang="en-US"/>
          </a:p>
        </p:txBody>
      </p:sp>
    </p:spTree>
    <p:extLst>
      <p:ext uri="{BB962C8B-B14F-4D97-AF65-F5344CB8AC3E}">
        <p14:creationId xmlns:p14="http://schemas.microsoft.com/office/powerpoint/2010/main" val="1769069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a:t>Click to edit Master title style</a:t>
            </a:r>
          </a:p>
        </p:txBody>
      </p:sp>
      <p:sp>
        <p:nvSpPr>
          <p:cNvPr id="3" name="Content Placeholder 2"/>
          <p:cNvSpPr>
            <a:spLocks noGrp="1"/>
          </p:cNvSpPr>
          <p:nvPr>
            <p:ph idx="1"/>
          </p:nvPr>
        </p:nvSpPr>
        <p:spPr/>
        <p:txBody>
          <a:bodyPr/>
          <a:lstStyle>
            <a:lvl1pPr marL="285750" indent="-285750">
              <a:buSzPct val="100000"/>
              <a:buFont typeface="Arial" panose="020B0604020202020204" pitchFamily="34" charset="0"/>
              <a:buChar char="■"/>
              <a:defRPr sz="1800"/>
            </a:lvl1pPr>
            <a:lvl2pPr>
              <a:defRPr sz="18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sldNum" sz="quarter" idx="10"/>
          </p:nvPr>
        </p:nvSpPr>
        <p:spPr>
          <a:xfrm>
            <a:off x="9653654" y="0"/>
            <a:ext cx="2540992" cy="457200"/>
          </a:xfrm>
          <a:prstGeom prst="rect">
            <a:avLst/>
          </a:prstGeom>
          <a:ln/>
        </p:spPr>
        <p:txBody>
          <a:bodyPr/>
          <a:lstStyle>
            <a:lvl1pPr>
              <a:defRPr/>
            </a:lvl1pPr>
          </a:lstStyle>
          <a:p>
            <a:pPr>
              <a:defRPr/>
            </a:pPr>
            <a:fld id="{5741186A-752F-4CBE-9C67-C38E83B4D0ED}" type="slidenum">
              <a:rPr lang="he-IL"/>
              <a:pPr>
                <a:defRPr/>
              </a:pPr>
              <a:t>‹#›</a:t>
            </a:fld>
            <a:endParaRPr lang="en-US"/>
          </a:p>
        </p:txBody>
      </p:sp>
    </p:spTree>
    <p:extLst>
      <p:ext uri="{BB962C8B-B14F-4D97-AF65-F5344CB8AC3E}">
        <p14:creationId xmlns:p14="http://schemas.microsoft.com/office/powerpoint/2010/main" val="3914550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sz="half" idx="1"/>
          </p:nvPr>
        </p:nvSpPr>
        <p:spPr>
          <a:xfrm>
            <a:off x="1422955" y="1371600"/>
            <a:ext cx="5081985" cy="5105400"/>
          </a:xfrm>
        </p:spPr>
        <p:txBody>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708219" y="1371600"/>
            <a:ext cx="5081985" cy="5105400"/>
          </a:xfrm>
        </p:spPr>
        <p:txBody>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sldNum" sz="quarter" idx="10"/>
          </p:nvPr>
        </p:nvSpPr>
        <p:spPr>
          <a:xfrm>
            <a:off x="9653654" y="0"/>
            <a:ext cx="2540992" cy="457200"/>
          </a:xfrm>
          <a:prstGeom prst="rect">
            <a:avLst/>
          </a:prstGeom>
          <a:ln/>
        </p:spPr>
        <p:txBody>
          <a:bodyPr/>
          <a:lstStyle>
            <a:lvl1pPr>
              <a:defRPr/>
            </a:lvl1pPr>
          </a:lstStyle>
          <a:p>
            <a:pPr>
              <a:defRPr/>
            </a:pPr>
            <a:fld id="{E0F66D2C-F36D-4CC9-9468-5EC35DE690C2}" type="slidenum">
              <a:rPr lang="he-IL"/>
              <a:pPr>
                <a:defRPr/>
              </a:pPr>
              <a:t>‹#›</a:t>
            </a:fld>
            <a:endParaRPr lang="en-US"/>
          </a:p>
        </p:txBody>
      </p:sp>
    </p:spTree>
    <p:extLst>
      <p:ext uri="{BB962C8B-B14F-4D97-AF65-F5344CB8AC3E}">
        <p14:creationId xmlns:p14="http://schemas.microsoft.com/office/powerpoint/2010/main" val="611067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5"/>
          <p:cNvSpPr>
            <a:spLocks noGrp="1" noChangeArrowheads="1"/>
          </p:cNvSpPr>
          <p:nvPr>
            <p:ph type="sldNum" sz="quarter" idx="10"/>
          </p:nvPr>
        </p:nvSpPr>
        <p:spPr>
          <a:xfrm>
            <a:off x="9653654" y="0"/>
            <a:ext cx="2540992" cy="457200"/>
          </a:xfrm>
          <a:prstGeom prst="rect">
            <a:avLst/>
          </a:prstGeom>
          <a:ln/>
        </p:spPr>
        <p:txBody>
          <a:bodyPr/>
          <a:lstStyle>
            <a:lvl1pPr>
              <a:defRPr/>
            </a:lvl1pPr>
          </a:lstStyle>
          <a:p>
            <a:pPr>
              <a:defRPr/>
            </a:pPr>
            <a:fld id="{CFEA6133-8305-4D65-BE05-1E0840CD23DC}" type="slidenum">
              <a:rPr lang="he-IL"/>
              <a:pPr>
                <a:defRPr/>
              </a:pPr>
              <a:t>‹#›</a:t>
            </a:fld>
            <a:endParaRPr lang="en-US"/>
          </a:p>
        </p:txBody>
      </p:sp>
    </p:spTree>
    <p:extLst>
      <p:ext uri="{BB962C8B-B14F-4D97-AF65-F5344CB8AC3E}">
        <p14:creationId xmlns:p14="http://schemas.microsoft.com/office/powerpoint/2010/main" val="1504213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xfrm>
            <a:off x="9653654" y="0"/>
            <a:ext cx="2540992" cy="457200"/>
          </a:xfrm>
          <a:prstGeom prst="rect">
            <a:avLst/>
          </a:prstGeom>
          <a:ln/>
        </p:spPr>
        <p:txBody>
          <a:bodyPr/>
          <a:lstStyle>
            <a:lvl1pPr>
              <a:defRPr/>
            </a:lvl1pPr>
          </a:lstStyle>
          <a:p>
            <a:pPr>
              <a:defRPr/>
            </a:pPr>
            <a:fld id="{3EE5E51E-C157-409D-8624-E13608E0FBC2}" type="slidenum">
              <a:rPr lang="he-IL"/>
              <a:pPr>
                <a:defRPr/>
              </a:pPr>
              <a:t>‹#›</a:t>
            </a:fld>
            <a:endParaRPr lang="en-US"/>
          </a:p>
        </p:txBody>
      </p:sp>
    </p:spTree>
    <p:extLst>
      <p:ext uri="{BB962C8B-B14F-4D97-AF65-F5344CB8AC3E}">
        <p14:creationId xmlns:p14="http://schemas.microsoft.com/office/powerpoint/2010/main" val="712552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955" y="152400"/>
            <a:ext cx="10367249" cy="1143000"/>
          </a:xfrm>
        </p:spPr>
        <p:txBody>
          <a:bodyPr/>
          <a:lstStyle/>
          <a:p>
            <a:r>
              <a:rPr lang="en-US" dirty="0"/>
              <a:t>Click to edit Master title style</a:t>
            </a:r>
          </a:p>
        </p:txBody>
      </p:sp>
      <p:sp>
        <p:nvSpPr>
          <p:cNvPr id="3" name="Text Placeholder 2"/>
          <p:cNvSpPr>
            <a:spLocks noGrp="1"/>
          </p:cNvSpPr>
          <p:nvPr>
            <p:ph type="body" sz="half" idx="1"/>
          </p:nvPr>
        </p:nvSpPr>
        <p:spPr>
          <a:xfrm>
            <a:off x="1422955" y="1371600"/>
            <a:ext cx="10367249" cy="2476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422955" y="4000500"/>
            <a:ext cx="10367249"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xfrm>
            <a:off x="9653654" y="0"/>
            <a:ext cx="2540992" cy="457200"/>
          </a:xfrm>
          <a:prstGeom prst="rect">
            <a:avLst/>
          </a:prstGeom>
          <a:ln/>
        </p:spPr>
        <p:txBody>
          <a:bodyPr/>
          <a:lstStyle>
            <a:lvl1pPr>
              <a:defRPr/>
            </a:lvl1pPr>
          </a:lstStyle>
          <a:p>
            <a:pPr>
              <a:defRPr/>
            </a:pPr>
            <a:fld id="{2B8C719D-5400-4EFB-8D8F-3ECBA65DF507}" type="slidenum">
              <a:rPr lang="he-IL"/>
              <a:pPr>
                <a:defRPr/>
              </a:pPr>
              <a:t>‹#›</a:t>
            </a:fld>
            <a:endParaRPr lang="en-US"/>
          </a:p>
        </p:txBody>
      </p:sp>
    </p:spTree>
    <p:extLst>
      <p:ext uri="{BB962C8B-B14F-4D97-AF65-F5344CB8AC3E}">
        <p14:creationId xmlns:p14="http://schemas.microsoft.com/office/powerpoint/2010/main" val="1652075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422955" y="152400"/>
            <a:ext cx="10367249" cy="1143000"/>
          </a:xfrm>
        </p:spPr>
        <p:txBody>
          <a:bodyPr/>
          <a:lstStyle/>
          <a:p>
            <a:r>
              <a:rPr lang="en-US"/>
              <a:t>Click to edit Master title style</a:t>
            </a:r>
          </a:p>
        </p:txBody>
      </p:sp>
      <p:sp>
        <p:nvSpPr>
          <p:cNvPr id="3" name="Content Placeholder 2"/>
          <p:cNvSpPr>
            <a:spLocks noGrp="1"/>
          </p:cNvSpPr>
          <p:nvPr>
            <p:ph sz="half" idx="1"/>
          </p:nvPr>
        </p:nvSpPr>
        <p:spPr>
          <a:xfrm>
            <a:off x="1422955" y="1371600"/>
            <a:ext cx="10367249"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22955" y="4000500"/>
            <a:ext cx="10367249"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xfrm>
            <a:off x="9653654" y="0"/>
            <a:ext cx="2540992" cy="457200"/>
          </a:xfrm>
          <a:prstGeom prst="rect">
            <a:avLst/>
          </a:prstGeom>
          <a:ln/>
        </p:spPr>
        <p:txBody>
          <a:bodyPr/>
          <a:lstStyle>
            <a:lvl1pPr>
              <a:defRPr/>
            </a:lvl1pPr>
          </a:lstStyle>
          <a:p>
            <a:pPr>
              <a:defRPr/>
            </a:pPr>
            <a:fld id="{D16CB456-5671-44E9-8C9E-90B5A4F9E23D}" type="slidenum">
              <a:rPr lang="he-IL"/>
              <a:pPr>
                <a:defRPr/>
              </a:pPr>
              <a:t>‹#›</a:t>
            </a:fld>
            <a:endParaRPr lang="en-US"/>
          </a:p>
        </p:txBody>
      </p:sp>
    </p:spTree>
    <p:extLst>
      <p:ext uri="{BB962C8B-B14F-4D97-AF65-F5344CB8AC3E}">
        <p14:creationId xmlns:p14="http://schemas.microsoft.com/office/powerpoint/2010/main" val="990202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955" y="152400"/>
            <a:ext cx="10367249" cy="1143000"/>
          </a:xfrm>
        </p:spPr>
        <p:txBody>
          <a:bodyPr/>
          <a:lstStyle/>
          <a:p>
            <a:r>
              <a:rPr lang="en-US"/>
              <a:t>Click to edit Master title style</a:t>
            </a:r>
          </a:p>
        </p:txBody>
      </p:sp>
      <p:sp>
        <p:nvSpPr>
          <p:cNvPr id="3" name="Text Placeholder 2"/>
          <p:cNvSpPr>
            <a:spLocks noGrp="1"/>
          </p:cNvSpPr>
          <p:nvPr>
            <p:ph type="body" sz="half" idx="1"/>
          </p:nvPr>
        </p:nvSpPr>
        <p:spPr>
          <a:xfrm>
            <a:off x="1422955" y="1371600"/>
            <a:ext cx="5081985"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8219" y="1371600"/>
            <a:ext cx="5081985"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xfrm>
            <a:off x="9653654" y="0"/>
            <a:ext cx="2540992" cy="457200"/>
          </a:xfrm>
          <a:prstGeom prst="rect">
            <a:avLst/>
          </a:prstGeom>
          <a:ln/>
        </p:spPr>
        <p:txBody>
          <a:bodyPr/>
          <a:lstStyle>
            <a:lvl1pPr>
              <a:defRPr/>
            </a:lvl1pPr>
          </a:lstStyle>
          <a:p>
            <a:pPr>
              <a:defRPr/>
            </a:pPr>
            <a:fld id="{34E246A4-7F13-4EED-8B1F-A38132999420}" type="slidenum">
              <a:rPr lang="he-IL"/>
              <a:pPr>
                <a:defRPr/>
              </a:pPr>
              <a:t>‹#›</a:t>
            </a:fld>
            <a:endParaRPr lang="en-US"/>
          </a:p>
        </p:txBody>
      </p:sp>
    </p:spTree>
    <p:extLst>
      <p:ext uri="{BB962C8B-B14F-4D97-AF65-F5344CB8AC3E}">
        <p14:creationId xmlns:p14="http://schemas.microsoft.com/office/powerpoint/2010/main" val="297247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2955" y="152400"/>
            <a:ext cx="10367249" cy="1143000"/>
          </a:xfrm>
          <a:prstGeom prst="rect">
            <a:avLst/>
          </a:prstGeom>
        </p:spPr>
        <p:txBody>
          <a:bodyPr/>
          <a:lstStyle>
            <a:lvl1pPr>
              <a:defRPr sz="4400">
                <a:solidFill>
                  <a:srgbClr val="3A4A6A"/>
                </a:solidFill>
                <a:effectLst/>
              </a:defRPr>
            </a:lvl1pPr>
          </a:lstStyle>
          <a:p>
            <a:br>
              <a:rPr lang="en-US" dirty="0"/>
            </a:br>
            <a:r>
              <a:rPr lang="en-US" dirty="0"/>
              <a:t>Click to edit Master title style</a:t>
            </a:r>
          </a:p>
        </p:txBody>
      </p:sp>
      <p:sp>
        <p:nvSpPr>
          <p:cNvPr id="4" name="Rectangle 5"/>
          <p:cNvSpPr>
            <a:spLocks noGrp="1" noChangeArrowheads="1"/>
          </p:cNvSpPr>
          <p:nvPr>
            <p:ph type="sldNum" sz="quarter" idx="10"/>
          </p:nvPr>
        </p:nvSpPr>
        <p:spPr>
          <a:xfrm>
            <a:off x="-92364" y="6553200"/>
            <a:ext cx="538355" cy="300182"/>
          </a:xfrm>
          <a:prstGeom prst="rect">
            <a:avLst/>
          </a:prstGeom>
          <a:ln/>
        </p:spPr>
        <p:txBody>
          <a:bodyPr/>
          <a:lstStyle>
            <a:lvl1pPr algn="r" rtl="1">
              <a:defRPr/>
            </a:lvl1pPr>
          </a:lstStyle>
          <a:p>
            <a:pPr>
              <a:defRPr/>
            </a:pPr>
            <a:fld id="{5741186A-752F-4CBE-9C67-C38E83B4D0ED}" type="slidenum">
              <a:rPr lang="he-IL" smtClean="0"/>
              <a:pPr>
                <a:defRPr/>
              </a:pPr>
              <a:t>‹#›</a:t>
            </a:fld>
            <a:endParaRPr lang="en-US"/>
          </a:p>
        </p:txBody>
      </p:sp>
      <p:sp>
        <p:nvSpPr>
          <p:cNvPr id="6" name="Content Placeholder 2"/>
          <p:cNvSpPr>
            <a:spLocks noGrp="1"/>
          </p:cNvSpPr>
          <p:nvPr>
            <p:ph sz="half" idx="11"/>
          </p:nvPr>
        </p:nvSpPr>
        <p:spPr>
          <a:xfrm>
            <a:off x="1422955" y="1447800"/>
            <a:ext cx="10367249" cy="5105400"/>
          </a:xfrm>
        </p:spPr>
        <p:txBody>
          <a:bodyPr/>
          <a:lstStyle>
            <a:lvl1pPr marL="285764" indent="-285764">
              <a:buClr>
                <a:srgbClr val="3A4A6A"/>
              </a:buClr>
              <a:buSzPct val="125000"/>
              <a:buFont typeface="Wingdings" panose="05000000000000000000" pitchFamily="2" charset="2"/>
              <a:buChar char="§"/>
              <a:defRPr sz="1800">
                <a:solidFill>
                  <a:srgbClr val="3A4A6A"/>
                </a:solidFill>
              </a:defRPr>
            </a:lvl1pPr>
            <a:lvl2pPr marL="742988" indent="-285764">
              <a:buClr>
                <a:srgbClr val="3A4A6A"/>
              </a:buClr>
              <a:buSzPct val="125000"/>
              <a:buFont typeface="Arial" panose="020B0604020202020204" pitchFamily="34" charset="0"/>
              <a:buChar char="•"/>
              <a:defRPr sz="1600"/>
            </a:lvl2pPr>
            <a:lvl3pPr marL="1200211" indent="-285764">
              <a:buSzPct val="80000"/>
              <a:buFont typeface="Wingdings" panose="05000000000000000000" pitchFamily="2" charset="2"/>
              <a:buChar char="Ø"/>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0935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22955" y="152400"/>
            <a:ext cx="10367249" cy="1143000"/>
          </a:xfrm>
        </p:spPr>
        <p:txBody>
          <a:bodyPr/>
          <a:lstStyle/>
          <a:p>
            <a:r>
              <a:rPr lang="en-US"/>
              <a:t>Click to edit Master title style</a:t>
            </a:r>
          </a:p>
        </p:txBody>
      </p:sp>
      <p:sp>
        <p:nvSpPr>
          <p:cNvPr id="3" name="Text Placeholder 2"/>
          <p:cNvSpPr>
            <a:spLocks noGrp="1"/>
          </p:cNvSpPr>
          <p:nvPr>
            <p:ph type="body" sz="half" idx="1"/>
          </p:nvPr>
        </p:nvSpPr>
        <p:spPr>
          <a:xfrm>
            <a:off x="1422955" y="1371600"/>
            <a:ext cx="5081985" cy="313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08219" y="1371600"/>
            <a:ext cx="5081985" cy="313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xfrm>
            <a:off x="9653654" y="0"/>
            <a:ext cx="2540992" cy="457200"/>
          </a:xfrm>
          <a:prstGeom prst="rect">
            <a:avLst/>
          </a:prstGeom>
          <a:ln/>
        </p:spPr>
        <p:txBody>
          <a:bodyPr/>
          <a:lstStyle>
            <a:lvl1pPr>
              <a:defRPr/>
            </a:lvl1pPr>
          </a:lstStyle>
          <a:p>
            <a:pPr>
              <a:defRPr/>
            </a:pPr>
            <a:fld id="{34E246A4-7F13-4EED-8B1F-A38132999420}" type="slidenum">
              <a:rPr lang="he-IL"/>
              <a:pPr>
                <a:defRPr/>
              </a:pPr>
              <a:t>‹#›</a:t>
            </a:fld>
            <a:endParaRPr lang="en-US"/>
          </a:p>
        </p:txBody>
      </p:sp>
      <p:sp>
        <p:nvSpPr>
          <p:cNvPr id="6" name="Text Placeholder 3">
            <a:extLst>
              <a:ext uri="{FF2B5EF4-FFF2-40B4-BE49-F238E27FC236}">
                <a16:creationId xmlns:a16="http://schemas.microsoft.com/office/drawing/2014/main" id="{2A073E64-3F14-4F67-98FA-48AEB5C57A89}"/>
              </a:ext>
            </a:extLst>
          </p:cNvPr>
          <p:cNvSpPr>
            <a:spLocks noGrp="1"/>
          </p:cNvSpPr>
          <p:nvPr>
            <p:ph type="body" sz="half" idx="11"/>
          </p:nvPr>
        </p:nvSpPr>
        <p:spPr>
          <a:xfrm>
            <a:off x="1422955" y="4585320"/>
            <a:ext cx="10367249" cy="1891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25497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2955" y="152400"/>
            <a:ext cx="10367249" cy="1143000"/>
          </a:xfrm>
          <a:prstGeom prst="rect">
            <a:avLst/>
          </a:prstGeom>
        </p:spPr>
        <p:txBody>
          <a:bodyPr/>
          <a:lstStyle>
            <a:lvl1pPr>
              <a:defRPr sz="1799">
                <a:solidFill>
                  <a:srgbClr val="FF0000"/>
                </a:solidFill>
                <a:effectLst/>
              </a:defRPr>
            </a:lvl1pPr>
          </a:lstStyle>
          <a:p>
            <a:br>
              <a:rPr lang="en-US" dirty="0"/>
            </a:br>
            <a:r>
              <a:rPr lang="en-US" dirty="0"/>
              <a:t>Click to edit Master title style</a:t>
            </a:r>
          </a:p>
        </p:txBody>
      </p:sp>
      <p:sp>
        <p:nvSpPr>
          <p:cNvPr id="4" name="Rectangle 5"/>
          <p:cNvSpPr>
            <a:spLocks noGrp="1" noChangeArrowheads="1"/>
          </p:cNvSpPr>
          <p:nvPr>
            <p:ph type="sldNum" sz="quarter" idx="10"/>
          </p:nvPr>
        </p:nvSpPr>
        <p:spPr>
          <a:xfrm>
            <a:off x="9653654" y="0"/>
            <a:ext cx="2540992" cy="457200"/>
          </a:xfrm>
          <a:prstGeom prst="rect">
            <a:avLst/>
          </a:prstGeom>
          <a:ln/>
        </p:spPr>
        <p:txBody>
          <a:bodyPr/>
          <a:lstStyle>
            <a:lvl1pPr algn="r" rtl="1">
              <a:defRPr/>
            </a:lvl1pPr>
          </a:lstStyle>
          <a:p>
            <a:pPr>
              <a:defRPr/>
            </a:pPr>
            <a:fld id="{5741186A-752F-4CBE-9C67-C38E83B4D0ED}" type="slidenum">
              <a:rPr lang="he-IL" smtClean="0"/>
              <a:pPr>
                <a:defRPr/>
              </a:pPr>
              <a:t>‹#›</a:t>
            </a:fld>
            <a:endParaRPr lang="en-US"/>
          </a:p>
        </p:txBody>
      </p:sp>
      <p:sp>
        <p:nvSpPr>
          <p:cNvPr id="6" name="Content Placeholder 2"/>
          <p:cNvSpPr>
            <a:spLocks noGrp="1"/>
          </p:cNvSpPr>
          <p:nvPr>
            <p:ph sz="half" idx="11"/>
          </p:nvPr>
        </p:nvSpPr>
        <p:spPr>
          <a:xfrm>
            <a:off x="1422956" y="1447800"/>
            <a:ext cx="4675766" cy="5105400"/>
          </a:xfrm>
        </p:spPr>
        <p:txBody>
          <a:bodyPr/>
          <a:lstStyle>
            <a:lvl1pPr marL="214227" indent="-214227">
              <a:buClr>
                <a:srgbClr val="0070C0"/>
              </a:buClr>
              <a:buSzPct val="125000"/>
              <a:buFont typeface="Wingdings" panose="05000000000000000000" pitchFamily="2" charset="2"/>
              <a:buChar char="§"/>
              <a:defRPr sz="1349"/>
            </a:lvl1pPr>
            <a:lvl2pPr marL="556990" indent="-214227">
              <a:buClr>
                <a:srgbClr val="FF0000"/>
              </a:buClr>
              <a:buSzPct val="125000"/>
              <a:buFont typeface="Arial" panose="020B0604020202020204" pitchFamily="34" charset="0"/>
              <a:buChar char="•"/>
              <a:defRPr sz="1200"/>
            </a:lvl2pPr>
            <a:lvl3pPr marL="899752" indent="-214227">
              <a:buSzPct val="80000"/>
              <a:buFont typeface="Wingdings" panose="05000000000000000000" pitchFamily="2" charset="2"/>
              <a:buChar char="Ø"/>
              <a:defRPr sz="1200"/>
            </a:lvl3pPr>
            <a:lvl4pPr>
              <a:defRPr sz="1200"/>
            </a:lvl4pPr>
            <a:lvl5pPr>
              <a:defRPr sz="1200"/>
            </a:lvl5pPr>
            <a:lvl6pPr>
              <a:defRPr sz="1349"/>
            </a:lvl6pPr>
            <a:lvl7pPr>
              <a:defRPr sz="1349"/>
            </a:lvl7pPr>
            <a:lvl8pPr>
              <a:defRPr sz="1349"/>
            </a:lvl8pPr>
            <a:lvl9pPr>
              <a:defRPr sz="134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7114439" y="1447800"/>
            <a:ext cx="4675766" cy="5105400"/>
          </a:xfrm>
        </p:spPr>
        <p:txBody>
          <a:bodyPr/>
          <a:lstStyle>
            <a:lvl1pPr marL="214227" indent="-214227">
              <a:buClr>
                <a:srgbClr val="0070C0"/>
              </a:buClr>
              <a:buSzPct val="125000"/>
              <a:buFont typeface="Wingdings" panose="05000000000000000000" pitchFamily="2" charset="2"/>
              <a:buChar char="§"/>
              <a:defRPr sz="1349"/>
            </a:lvl1pPr>
            <a:lvl2pPr marL="556990" indent="-214227">
              <a:buClr>
                <a:srgbClr val="FF0000"/>
              </a:buClr>
              <a:buSzPct val="125000"/>
              <a:buFont typeface="Arial" panose="020B0604020202020204" pitchFamily="34" charset="0"/>
              <a:buChar char="•"/>
              <a:defRPr sz="1200"/>
            </a:lvl2pPr>
            <a:lvl3pPr marL="899752" indent="-214227">
              <a:buSzPct val="80000"/>
              <a:buFont typeface="Wingdings" panose="05000000000000000000" pitchFamily="2" charset="2"/>
              <a:buChar char="Ø"/>
              <a:defRPr sz="1200"/>
            </a:lvl3pPr>
            <a:lvl4pPr>
              <a:defRPr sz="1200"/>
            </a:lvl4pPr>
            <a:lvl5pPr>
              <a:defRPr sz="1200"/>
            </a:lvl5pPr>
            <a:lvl6pPr>
              <a:defRPr sz="1349"/>
            </a:lvl6pPr>
            <a:lvl7pPr>
              <a:defRPr sz="1349"/>
            </a:lvl7pPr>
            <a:lvl8pPr>
              <a:defRPr sz="1349"/>
            </a:lvl8pPr>
            <a:lvl9pPr>
              <a:defRPr sz="134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041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2955" y="152400"/>
            <a:ext cx="10367249" cy="1143000"/>
          </a:xfrm>
          <a:prstGeom prst="rect">
            <a:avLst/>
          </a:prstGeom>
        </p:spPr>
        <p:txBody>
          <a:bodyPr/>
          <a:lstStyle>
            <a:lvl1pPr>
              <a:defRPr sz="1799">
                <a:solidFill>
                  <a:srgbClr val="FF0000"/>
                </a:solidFill>
                <a:effectLst/>
              </a:defRPr>
            </a:lvl1pPr>
          </a:lstStyle>
          <a:p>
            <a:br>
              <a:rPr lang="en-US" dirty="0"/>
            </a:br>
            <a:r>
              <a:rPr lang="en-US" dirty="0"/>
              <a:t>Click to edit Master title style</a:t>
            </a:r>
          </a:p>
        </p:txBody>
      </p:sp>
      <p:sp>
        <p:nvSpPr>
          <p:cNvPr id="4" name="Rectangle 5"/>
          <p:cNvSpPr>
            <a:spLocks noGrp="1" noChangeArrowheads="1"/>
          </p:cNvSpPr>
          <p:nvPr>
            <p:ph type="sldNum" sz="quarter" idx="10"/>
          </p:nvPr>
        </p:nvSpPr>
        <p:spPr>
          <a:xfrm>
            <a:off x="9653654" y="0"/>
            <a:ext cx="2540992" cy="457200"/>
          </a:xfrm>
          <a:prstGeom prst="rect">
            <a:avLst/>
          </a:prstGeom>
          <a:ln/>
        </p:spPr>
        <p:txBody>
          <a:bodyPr/>
          <a:lstStyle>
            <a:lvl1pPr algn="r" rtl="1">
              <a:defRPr/>
            </a:lvl1pPr>
          </a:lstStyle>
          <a:p>
            <a:pPr>
              <a:defRPr/>
            </a:pPr>
            <a:fld id="{5741186A-752F-4CBE-9C67-C38E83B4D0ED}" type="slidenum">
              <a:rPr lang="he-IL" smtClean="0"/>
              <a:pPr>
                <a:defRPr/>
              </a:pPr>
              <a:t>‹#›</a:t>
            </a:fld>
            <a:endParaRPr lang="en-US"/>
          </a:p>
        </p:txBody>
      </p:sp>
    </p:spTree>
    <p:extLst>
      <p:ext uri="{BB962C8B-B14F-4D97-AF65-F5344CB8AC3E}">
        <p14:creationId xmlns:p14="http://schemas.microsoft.com/office/powerpoint/2010/main" val="34084329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2955" y="152400"/>
            <a:ext cx="10367249" cy="1143000"/>
          </a:xfrm>
          <a:prstGeom prst="rect">
            <a:avLst/>
          </a:prstGeom>
        </p:spPr>
        <p:txBody>
          <a:bodyPr/>
          <a:lstStyle>
            <a:lvl1pPr>
              <a:defRPr sz="1799">
                <a:solidFill>
                  <a:srgbClr val="FF0000"/>
                </a:solidFill>
                <a:effectLst/>
              </a:defRPr>
            </a:lvl1pPr>
          </a:lstStyle>
          <a:p>
            <a:br>
              <a:rPr lang="en-US" dirty="0"/>
            </a:br>
            <a:r>
              <a:rPr lang="en-US" dirty="0"/>
              <a:t>Click to edit Master title style</a:t>
            </a:r>
          </a:p>
        </p:txBody>
      </p:sp>
      <p:sp>
        <p:nvSpPr>
          <p:cNvPr id="4" name="Rectangle 5"/>
          <p:cNvSpPr>
            <a:spLocks noGrp="1" noChangeArrowheads="1"/>
          </p:cNvSpPr>
          <p:nvPr>
            <p:ph type="sldNum" sz="quarter" idx="10"/>
          </p:nvPr>
        </p:nvSpPr>
        <p:spPr>
          <a:xfrm>
            <a:off x="9653654" y="0"/>
            <a:ext cx="2540992" cy="457200"/>
          </a:xfrm>
          <a:prstGeom prst="rect">
            <a:avLst/>
          </a:prstGeom>
          <a:ln/>
        </p:spPr>
        <p:txBody>
          <a:bodyPr/>
          <a:lstStyle>
            <a:lvl1pPr algn="r" rtl="1">
              <a:defRPr/>
            </a:lvl1pPr>
          </a:lstStyle>
          <a:p>
            <a:pPr>
              <a:defRPr/>
            </a:pPr>
            <a:fld id="{5741186A-752F-4CBE-9C67-C38E83B4D0ED}" type="slidenum">
              <a:rPr lang="he-IL" smtClean="0"/>
              <a:pPr>
                <a:defRPr/>
              </a:pPr>
              <a:t>‹#›</a:t>
            </a:fld>
            <a:endParaRPr lang="en-US"/>
          </a:p>
        </p:txBody>
      </p:sp>
      <p:sp>
        <p:nvSpPr>
          <p:cNvPr id="6" name="Content Placeholder 2"/>
          <p:cNvSpPr>
            <a:spLocks noGrp="1"/>
          </p:cNvSpPr>
          <p:nvPr>
            <p:ph sz="half" idx="11"/>
          </p:nvPr>
        </p:nvSpPr>
        <p:spPr>
          <a:xfrm>
            <a:off x="1422955" y="1447800"/>
            <a:ext cx="4674634" cy="5105400"/>
          </a:xfrm>
        </p:spPr>
        <p:txBody>
          <a:bodyPr/>
          <a:lstStyle>
            <a:lvl1pPr marL="214227" indent="-214227">
              <a:buClr>
                <a:srgbClr val="0070C0"/>
              </a:buClr>
              <a:buSzPct val="125000"/>
              <a:buFont typeface="Wingdings" panose="05000000000000000000" pitchFamily="2" charset="2"/>
              <a:buChar char="§"/>
              <a:defRPr sz="1349"/>
            </a:lvl1pPr>
            <a:lvl2pPr marL="556990" indent="-214227">
              <a:buClr>
                <a:srgbClr val="FF0000"/>
              </a:buClr>
              <a:buSzPct val="125000"/>
              <a:buFont typeface="Arial" panose="020B0604020202020204" pitchFamily="34" charset="0"/>
              <a:buChar char="•"/>
              <a:defRPr sz="1200"/>
            </a:lvl2pPr>
            <a:lvl3pPr marL="899752" indent="-214227">
              <a:buSzPct val="80000"/>
              <a:buFont typeface="Wingdings" panose="05000000000000000000" pitchFamily="2" charset="2"/>
              <a:buChar char="Ø"/>
              <a:defRPr sz="1200"/>
            </a:lvl3pPr>
            <a:lvl4pPr>
              <a:defRPr sz="1200"/>
            </a:lvl4pPr>
            <a:lvl5pPr>
              <a:defRPr sz="1200"/>
            </a:lvl5pPr>
            <a:lvl6pPr>
              <a:defRPr sz="1349"/>
            </a:lvl6pPr>
            <a:lvl7pPr>
              <a:defRPr sz="1349"/>
            </a:lvl7pPr>
            <a:lvl8pPr>
              <a:defRPr sz="1349"/>
            </a:lvl8pPr>
            <a:lvl9pPr>
              <a:defRPr sz="1349"/>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2532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928" y="449286"/>
            <a:ext cx="10180909" cy="871537"/>
          </a:xfrm>
          <a:prstGeom prst="rect">
            <a:avLst/>
          </a:prstGeom>
        </p:spPr>
        <p:txBody>
          <a:bodyPr/>
          <a:lstStyle/>
          <a:p>
            <a:r>
              <a:rPr lang="en-US"/>
              <a:t>Click to edit Master title style</a:t>
            </a:r>
          </a:p>
        </p:txBody>
      </p:sp>
      <p:sp>
        <p:nvSpPr>
          <p:cNvPr id="4" name="Content Placeholder 3"/>
          <p:cNvSpPr>
            <a:spLocks noGrp="1"/>
          </p:cNvSpPr>
          <p:nvPr>
            <p:ph sz="quarter" idx="10"/>
          </p:nvPr>
        </p:nvSpPr>
        <p:spPr>
          <a:xfrm>
            <a:off x="1019182" y="1628384"/>
            <a:ext cx="10158399" cy="4584744"/>
          </a:xfrm>
          <a:prstGeom prst="rect">
            <a:avLst/>
          </a:prstGeom>
        </p:spPr>
        <p:txBody>
          <a:bodyPr/>
          <a:lstStyle>
            <a:lvl1pPr>
              <a:defRPr sz="2400"/>
            </a:lvl1pPr>
            <a:lvl2pPr>
              <a:defRPr sz="20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3762302"/>
      </p:ext>
    </p:extLst>
  </p:cSld>
  <p:clrMapOvr>
    <a:masterClrMapping/>
  </p:clrMapOvr>
  <p:transition advClick="0" advTm="8000">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8763"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87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D8EF046-1F4C-4D3B-975F-F4CD0A6F926D}"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C9F05-9DB1-44AD-A937-A0D4F3D23D3A}" type="slidenum">
              <a:rPr lang="zh-CN" altLang="en-US" smtClean="0"/>
              <a:t>‹#›</a:t>
            </a:fld>
            <a:endParaRPr lang="zh-CN" altLang="en-US"/>
          </a:p>
        </p:txBody>
      </p:sp>
    </p:spTree>
    <p:extLst>
      <p:ext uri="{BB962C8B-B14F-4D97-AF65-F5344CB8AC3E}">
        <p14:creationId xmlns:p14="http://schemas.microsoft.com/office/powerpoint/2010/main" val="4137380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D8EF046-1F4C-4D3B-975F-F4CD0A6F926D}"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C9F05-9DB1-44AD-A937-A0D4F3D23D3A}" type="slidenum">
              <a:rPr lang="zh-CN" altLang="en-US" smtClean="0"/>
              <a:t>‹#›</a:t>
            </a:fld>
            <a:endParaRPr lang="zh-CN" altLang="en-US"/>
          </a:p>
        </p:txBody>
      </p:sp>
    </p:spTree>
    <p:extLst>
      <p:ext uri="{BB962C8B-B14F-4D97-AF65-F5344CB8AC3E}">
        <p14:creationId xmlns:p14="http://schemas.microsoft.com/office/powerpoint/2010/main" val="1946505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20363"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20363"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D8EF046-1F4C-4D3B-975F-F4CD0A6F926D}"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C9F05-9DB1-44AD-A937-A0D4F3D23D3A}" type="slidenum">
              <a:rPr lang="zh-CN" altLang="en-US" smtClean="0"/>
              <a:t>‹#›</a:t>
            </a:fld>
            <a:endParaRPr lang="zh-CN" altLang="en-US"/>
          </a:p>
        </p:txBody>
      </p:sp>
    </p:spTree>
    <p:extLst>
      <p:ext uri="{BB962C8B-B14F-4D97-AF65-F5344CB8AC3E}">
        <p14:creationId xmlns:p14="http://schemas.microsoft.com/office/powerpoint/2010/main" val="2063633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3188"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3788" y="1825625"/>
            <a:ext cx="5184775"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D8EF046-1F4C-4D3B-975F-F4CD0A6F926D}" type="datetimeFigureOut">
              <a:rPr lang="zh-CN" altLang="en-US" smtClean="0"/>
              <a:t>2025/11/23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C9F05-9DB1-44AD-A937-A0D4F3D23D3A}" type="slidenum">
              <a:rPr lang="zh-CN" altLang="en-US" smtClean="0"/>
              <a:t>‹#›</a:t>
            </a:fld>
            <a:endParaRPr lang="zh-CN" altLang="en-US"/>
          </a:p>
        </p:txBody>
      </p:sp>
    </p:spTree>
    <p:extLst>
      <p:ext uri="{BB962C8B-B14F-4D97-AF65-F5344CB8AC3E}">
        <p14:creationId xmlns:p14="http://schemas.microsoft.com/office/powerpoint/2010/main" val="1740226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20362"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93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9375"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5375" y="1681163"/>
            <a:ext cx="51847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5375" y="2505075"/>
            <a:ext cx="5184775"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D8EF046-1F4C-4D3B-975F-F4CD0A6F926D}" type="datetimeFigureOut">
              <a:rPr lang="zh-CN" altLang="en-US" smtClean="0"/>
              <a:t>2025/11/23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1C9F05-9DB1-44AD-A937-A0D4F3D23D3A}" type="slidenum">
              <a:rPr lang="zh-CN" altLang="en-US" smtClean="0"/>
              <a:t>‹#›</a:t>
            </a:fld>
            <a:endParaRPr lang="zh-CN" altLang="en-US"/>
          </a:p>
        </p:txBody>
      </p:sp>
    </p:spTree>
    <p:extLst>
      <p:ext uri="{BB962C8B-B14F-4D97-AF65-F5344CB8AC3E}">
        <p14:creationId xmlns:p14="http://schemas.microsoft.com/office/powerpoint/2010/main" val="3692082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2955" y="152400"/>
            <a:ext cx="10367249" cy="1143000"/>
          </a:xfrm>
          <a:prstGeom prst="rect">
            <a:avLst/>
          </a:prstGeom>
        </p:spPr>
        <p:txBody>
          <a:bodyPr/>
          <a:lstStyle>
            <a:lvl1pPr>
              <a:defRPr sz="2400">
                <a:solidFill>
                  <a:srgbClr val="FF0000"/>
                </a:solidFill>
                <a:effectLst/>
              </a:defRPr>
            </a:lvl1pPr>
          </a:lstStyle>
          <a:p>
            <a:br>
              <a:rPr lang="en-US" dirty="0"/>
            </a:br>
            <a:r>
              <a:rPr lang="en-US" dirty="0"/>
              <a:t>Click to edit Master title style</a:t>
            </a:r>
          </a:p>
        </p:txBody>
      </p:sp>
      <p:sp>
        <p:nvSpPr>
          <p:cNvPr id="4" name="Rectangle 5"/>
          <p:cNvSpPr>
            <a:spLocks noGrp="1" noChangeArrowheads="1"/>
          </p:cNvSpPr>
          <p:nvPr>
            <p:ph type="sldNum" sz="quarter" idx="10"/>
          </p:nvPr>
        </p:nvSpPr>
        <p:spPr>
          <a:xfrm>
            <a:off x="-92364" y="6553200"/>
            <a:ext cx="538355" cy="300182"/>
          </a:xfrm>
          <a:prstGeom prst="rect">
            <a:avLst/>
          </a:prstGeom>
          <a:ln/>
        </p:spPr>
        <p:txBody>
          <a:bodyPr/>
          <a:lstStyle>
            <a:lvl1pPr algn="r" rtl="1">
              <a:defRPr/>
            </a:lvl1pPr>
          </a:lstStyle>
          <a:p>
            <a:pPr>
              <a:defRPr/>
            </a:pPr>
            <a:fld id="{5741186A-752F-4CBE-9C67-C38E83B4D0ED}" type="slidenum">
              <a:rPr lang="he-IL" smtClean="0"/>
              <a:pPr>
                <a:defRPr/>
              </a:pPr>
              <a:t>‹#›</a:t>
            </a:fld>
            <a:endParaRPr lang="en-US"/>
          </a:p>
        </p:txBody>
      </p:sp>
      <p:sp>
        <p:nvSpPr>
          <p:cNvPr id="6" name="Content Placeholder 2"/>
          <p:cNvSpPr>
            <a:spLocks noGrp="1"/>
          </p:cNvSpPr>
          <p:nvPr>
            <p:ph sz="half" idx="11"/>
          </p:nvPr>
        </p:nvSpPr>
        <p:spPr>
          <a:xfrm>
            <a:off x="1422955" y="1447800"/>
            <a:ext cx="10367249" cy="5105400"/>
          </a:xfrm>
        </p:spPr>
        <p:txBody>
          <a:bodyPr/>
          <a:lstStyle>
            <a:lvl1pPr marL="285764" indent="-285764">
              <a:buClr>
                <a:srgbClr val="0070C0"/>
              </a:buClr>
              <a:buSzPct val="125000"/>
              <a:buFont typeface="Wingdings" panose="05000000000000000000" pitchFamily="2" charset="2"/>
              <a:buChar char="§"/>
              <a:defRPr sz="1800"/>
            </a:lvl1pPr>
            <a:lvl2pPr marL="742988" indent="-285764">
              <a:buClr>
                <a:srgbClr val="FF0000"/>
              </a:buClr>
              <a:buSzPct val="125000"/>
              <a:buFont typeface="Arial" panose="020B0604020202020204" pitchFamily="34" charset="0"/>
              <a:buChar char="•"/>
              <a:defRPr sz="1600"/>
            </a:lvl2pPr>
            <a:lvl3pPr marL="1200211" indent="-285764">
              <a:buSzPct val="80000"/>
              <a:buFont typeface="Wingdings" panose="05000000000000000000" pitchFamily="2" charset="2"/>
              <a:buChar char="Ø"/>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6596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D8EF046-1F4C-4D3B-975F-F4CD0A6F926D}" type="datetimeFigureOut">
              <a:rPr lang="zh-CN" altLang="en-US" smtClean="0"/>
              <a:t>2025/11/23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1C9F05-9DB1-44AD-A937-A0D4F3D23D3A}" type="slidenum">
              <a:rPr lang="zh-CN" altLang="en-US" smtClean="0"/>
              <a:t>‹#›</a:t>
            </a:fld>
            <a:endParaRPr lang="zh-CN" altLang="en-US"/>
          </a:p>
        </p:txBody>
      </p:sp>
    </p:spTree>
    <p:extLst>
      <p:ext uri="{BB962C8B-B14F-4D97-AF65-F5344CB8AC3E}">
        <p14:creationId xmlns:p14="http://schemas.microsoft.com/office/powerpoint/2010/main" val="30687898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D8EF046-1F4C-4D3B-975F-F4CD0A6F926D}" type="datetimeFigureOut">
              <a:rPr lang="zh-CN" altLang="en-US" smtClean="0"/>
              <a:t>2025/11/23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1C9F05-9DB1-44AD-A937-A0D4F3D23D3A}" type="slidenum">
              <a:rPr lang="zh-CN" altLang="en-US" smtClean="0"/>
              <a:t>‹#›</a:t>
            </a:fld>
            <a:endParaRPr lang="zh-CN" altLang="en-US"/>
          </a:p>
        </p:txBody>
      </p:sp>
    </p:spTree>
    <p:extLst>
      <p:ext uri="{BB962C8B-B14F-4D97-AF65-F5344CB8AC3E}">
        <p14:creationId xmlns:p14="http://schemas.microsoft.com/office/powerpoint/2010/main" val="3354894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3825"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4775" y="987425"/>
            <a:ext cx="617537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D8EF046-1F4C-4D3B-975F-F4CD0A6F926D}" type="datetimeFigureOut">
              <a:rPr lang="zh-CN" altLang="en-US" smtClean="0"/>
              <a:t>2025/11/23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C9F05-9DB1-44AD-A937-A0D4F3D23D3A}" type="slidenum">
              <a:rPr lang="zh-CN" altLang="en-US" smtClean="0"/>
              <a:t>‹#›</a:t>
            </a:fld>
            <a:endParaRPr lang="zh-CN" altLang="en-US"/>
          </a:p>
        </p:txBody>
      </p:sp>
    </p:spTree>
    <p:extLst>
      <p:ext uri="{BB962C8B-B14F-4D97-AF65-F5344CB8AC3E}">
        <p14:creationId xmlns:p14="http://schemas.microsoft.com/office/powerpoint/2010/main" val="2621868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3825"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4775" y="987425"/>
            <a:ext cx="617537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3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D8EF046-1F4C-4D3B-975F-F4CD0A6F926D}" type="datetimeFigureOut">
              <a:rPr lang="zh-CN" altLang="en-US" smtClean="0"/>
              <a:t>2025/11/23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1C9F05-9DB1-44AD-A937-A0D4F3D23D3A}" type="slidenum">
              <a:rPr lang="zh-CN" altLang="en-US" smtClean="0"/>
              <a:t>‹#›</a:t>
            </a:fld>
            <a:endParaRPr lang="zh-CN" altLang="en-US"/>
          </a:p>
        </p:txBody>
      </p:sp>
    </p:spTree>
    <p:extLst>
      <p:ext uri="{BB962C8B-B14F-4D97-AF65-F5344CB8AC3E}">
        <p14:creationId xmlns:p14="http://schemas.microsoft.com/office/powerpoint/2010/main" val="2052745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D8EF046-1F4C-4D3B-975F-F4CD0A6F926D}"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C9F05-9DB1-44AD-A937-A0D4F3D23D3A}" type="slidenum">
              <a:rPr lang="zh-CN" altLang="en-US" smtClean="0"/>
              <a:t>‹#›</a:t>
            </a:fld>
            <a:endParaRPr lang="zh-CN" altLang="en-US"/>
          </a:p>
        </p:txBody>
      </p:sp>
    </p:spTree>
    <p:extLst>
      <p:ext uri="{BB962C8B-B14F-4D97-AF65-F5344CB8AC3E}">
        <p14:creationId xmlns:p14="http://schemas.microsoft.com/office/powerpoint/2010/main" val="4273766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 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9663"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9063"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D8EF046-1F4C-4D3B-975F-F4CD0A6F926D}" type="datetimeFigureOut">
              <a:rPr lang="zh-CN" altLang="en-US" smtClean="0"/>
              <a:t>2025/11/23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1C9F05-9DB1-44AD-A937-A0D4F3D23D3A}" type="slidenum">
              <a:rPr lang="zh-CN" altLang="en-US" smtClean="0"/>
              <a:t>‹#›</a:t>
            </a:fld>
            <a:endParaRPr lang="zh-CN" altLang="en-US"/>
          </a:p>
        </p:txBody>
      </p:sp>
    </p:spTree>
    <p:extLst>
      <p:ext uri="{BB962C8B-B14F-4D97-AF65-F5344CB8AC3E}">
        <p14:creationId xmlns:p14="http://schemas.microsoft.com/office/powerpoint/2010/main" val="2330559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p:nvSpPr>
        <p:spPr>
          <a:xfrm>
            <a:off x="0" y="0"/>
            <a:ext cx="1084652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697965" y="787401"/>
            <a:ext cx="9447203" cy="2498068"/>
          </a:xfrm>
        </p:spPr>
        <p:txBody>
          <a:bodyPr anchor="b">
            <a:noAutofit/>
          </a:bodyPr>
          <a:lstStyle>
            <a:lvl1pPr algn="l">
              <a:lnSpc>
                <a:spcPct val="90000"/>
              </a:lnSpc>
              <a:defRPr sz="8800">
                <a:solidFill>
                  <a:schemeClr val="tx2"/>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97964" y="3483330"/>
            <a:ext cx="9447203" cy="1109669"/>
          </a:xfrm>
        </p:spPr>
        <p:txBody>
          <a:bodyPr anchor="t">
            <a:noAutofit/>
          </a:bodyPr>
          <a:lstStyle>
            <a:lvl1pPr marL="0" indent="0" algn="l">
              <a:buNone/>
              <a:defRPr sz="3200">
                <a:solidFill>
                  <a:schemeClr val="bg2"/>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Rectangle 3"/>
          <p:cNvSpPr/>
          <p:nvPr/>
        </p:nvSpPr>
        <p:spPr>
          <a:xfrm>
            <a:off x="10962988" y="1"/>
            <a:ext cx="123377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p:cNvSpPr/>
          <p:nvPr/>
        </p:nvSpPr>
        <p:spPr>
          <a:xfrm>
            <a:off x="10846527" y="-1"/>
            <a:ext cx="116461"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title="logo-left"/>
          <p:cNvSpPr/>
          <p:nvPr/>
        </p:nvSpPr>
        <p:spPr>
          <a:xfrm>
            <a:off x="711478" y="4982461"/>
            <a:ext cx="4065588" cy="92804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Tree>
    <p:extLst>
      <p:ext uri="{BB962C8B-B14F-4D97-AF65-F5344CB8AC3E}">
        <p14:creationId xmlns:p14="http://schemas.microsoft.com/office/powerpoint/2010/main" val="4095663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3" name="Rectangle 2"/>
          <p:cNvSpPr/>
          <p:nvPr/>
        </p:nvSpPr>
        <p:spPr>
          <a:xfrm>
            <a:off x="-1" y="0"/>
            <a:ext cx="12196764" cy="472139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p:cNvSpPr/>
          <p:nvPr/>
        </p:nvSpPr>
        <p:spPr>
          <a:xfrm>
            <a:off x="-2" y="4837813"/>
            <a:ext cx="12196764" cy="2020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p:cNvSpPr/>
          <p:nvPr/>
        </p:nvSpPr>
        <p:spPr>
          <a:xfrm>
            <a:off x="-3" y="4721397"/>
            <a:ext cx="12196766" cy="1164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p:nvPr>
        </p:nvSpPr>
        <p:spPr>
          <a:xfrm>
            <a:off x="482198" y="482601"/>
            <a:ext cx="11232368" cy="3789516"/>
          </a:xfrm>
        </p:spPr>
        <p:txBody>
          <a:bodyPr anchor="b">
            <a:noAutofit/>
          </a:bodyPr>
          <a:lstStyle>
            <a:lvl1pPr algn="r">
              <a:lnSpc>
                <a:spcPct val="90000"/>
              </a:lnSpc>
              <a:defRPr sz="8800">
                <a:solidFill>
                  <a:schemeClr val="bg1"/>
                </a:solidFill>
                <a:latin typeface="+mj-lt"/>
              </a:defRPr>
            </a:lvl1pPr>
          </a:lstStyle>
          <a:p>
            <a:r>
              <a:rPr lang="en-US"/>
              <a:t>Click to edit Master title style</a:t>
            </a:r>
            <a:endParaRPr lang="en-US" dirty="0"/>
          </a:p>
        </p:txBody>
      </p:sp>
      <p:sp>
        <p:nvSpPr>
          <p:cNvPr id="8" name="Rectangle 7" title="logo-right"/>
          <p:cNvSpPr/>
          <p:nvPr/>
        </p:nvSpPr>
        <p:spPr>
          <a:xfrm>
            <a:off x="8334455" y="5462207"/>
            <a:ext cx="3380111" cy="77157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a:p>
        </p:txBody>
      </p:sp>
    </p:spTree>
    <p:extLst>
      <p:ext uri="{BB962C8B-B14F-4D97-AF65-F5344CB8AC3E}">
        <p14:creationId xmlns:p14="http://schemas.microsoft.com/office/powerpoint/2010/main" val="349240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A70D442-B9FB-491C-A565-5BE8A85F6285}" type="slidenum">
              <a:rPr lang="en-US" smtClean="0"/>
              <a:t>‹#›</a:t>
            </a:fld>
            <a:endParaRPr lang="en-US"/>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293887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 Content Box">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919" y="1600200"/>
            <a:ext cx="11586925" cy="4201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A70D442-B9FB-491C-A565-5BE8A85F6285}" type="slidenum">
              <a:rPr lang="en-US" smtClean="0"/>
              <a:t>‹#›</a:t>
            </a:fld>
            <a:endParaRPr lang="en-US"/>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7906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2955" y="152400"/>
            <a:ext cx="10367249" cy="1143000"/>
          </a:xfrm>
          <a:prstGeom prst="rect">
            <a:avLst/>
          </a:prstGeom>
        </p:spPr>
        <p:txBody>
          <a:bodyPr/>
          <a:lstStyle>
            <a:lvl1pPr>
              <a:defRPr sz="2400">
                <a:solidFill>
                  <a:srgbClr val="FF0000"/>
                </a:solidFill>
                <a:effectLst/>
              </a:defRPr>
            </a:lvl1pPr>
          </a:lstStyle>
          <a:p>
            <a:br>
              <a:rPr lang="en-US" dirty="0"/>
            </a:br>
            <a:r>
              <a:rPr lang="en-US" dirty="0"/>
              <a:t>Click to edit Master title style</a:t>
            </a:r>
          </a:p>
        </p:txBody>
      </p:sp>
      <p:sp>
        <p:nvSpPr>
          <p:cNvPr id="4" name="Rectangle 5"/>
          <p:cNvSpPr>
            <a:spLocks noGrp="1" noChangeArrowheads="1"/>
          </p:cNvSpPr>
          <p:nvPr>
            <p:ph type="sldNum" sz="quarter" idx="10"/>
          </p:nvPr>
        </p:nvSpPr>
        <p:spPr>
          <a:xfrm>
            <a:off x="9653654" y="0"/>
            <a:ext cx="2540992" cy="457200"/>
          </a:xfrm>
          <a:prstGeom prst="rect">
            <a:avLst/>
          </a:prstGeom>
          <a:ln/>
        </p:spPr>
        <p:txBody>
          <a:bodyPr/>
          <a:lstStyle>
            <a:lvl1pPr algn="r" rtl="1">
              <a:defRPr/>
            </a:lvl1pPr>
          </a:lstStyle>
          <a:p>
            <a:pPr>
              <a:defRPr/>
            </a:pPr>
            <a:fld id="{5741186A-752F-4CBE-9C67-C38E83B4D0ED}" type="slidenum">
              <a:rPr lang="he-IL" smtClean="0"/>
              <a:pPr>
                <a:defRPr/>
              </a:pPr>
              <a:t>‹#›</a:t>
            </a:fld>
            <a:endParaRPr lang="en-US" dirty="0"/>
          </a:p>
        </p:txBody>
      </p:sp>
      <p:sp>
        <p:nvSpPr>
          <p:cNvPr id="6" name="Content Placeholder 2"/>
          <p:cNvSpPr>
            <a:spLocks noGrp="1"/>
          </p:cNvSpPr>
          <p:nvPr>
            <p:ph sz="half" idx="11"/>
          </p:nvPr>
        </p:nvSpPr>
        <p:spPr>
          <a:xfrm>
            <a:off x="1422957" y="1447800"/>
            <a:ext cx="5920237" cy="5105400"/>
          </a:xfrm>
        </p:spPr>
        <p:txBody>
          <a:bodyPr/>
          <a:lstStyle>
            <a:lvl1pPr marL="285764" indent="-285764">
              <a:buClr>
                <a:srgbClr val="0070C0"/>
              </a:buClr>
              <a:buSzPct val="125000"/>
              <a:buFont typeface="Wingdings" panose="05000000000000000000" pitchFamily="2" charset="2"/>
              <a:buChar char="§"/>
              <a:defRPr sz="1800"/>
            </a:lvl1pPr>
            <a:lvl2pPr marL="742988" indent="-285764">
              <a:buClr>
                <a:srgbClr val="FF0000"/>
              </a:buClr>
              <a:buSzPct val="125000"/>
              <a:buFont typeface="Arial" panose="020B0604020202020204" pitchFamily="34" charset="0"/>
              <a:buChar char="•"/>
              <a:defRPr sz="1600"/>
            </a:lvl2pPr>
            <a:lvl3pPr marL="1200211" indent="-285764">
              <a:buSzPct val="80000"/>
              <a:buFont typeface="Wingdings" panose="05000000000000000000" pitchFamily="2" charset="2"/>
              <a:buChar char="Ø"/>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0848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 Content Boxes">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919" y="1600200"/>
            <a:ext cx="5615593" cy="4201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A70D442-B9FB-491C-A565-5BE8A85F6285}" type="slidenum">
              <a:rPr lang="en-US" smtClean="0"/>
              <a:t>‹#›</a:t>
            </a:fld>
            <a:endParaRPr lang="en-US"/>
          </a:p>
        </p:txBody>
      </p:sp>
      <p:sp>
        <p:nvSpPr>
          <p:cNvPr id="5" name="Content Placeholder 2"/>
          <p:cNvSpPr>
            <a:spLocks noGrp="1"/>
          </p:cNvSpPr>
          <p:nvPr>
            <p:ph idx="13"/>
          </p:nvPr>
        </p:nvSpPr>
        <p:spPr>
          <a:xfrm>
            <a:off x="6276251" y="1600200"/>
            <a:ext cx="5615593" cy="4201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3947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Box Lef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919" y="1600200"/>
            <a:ext cx="5615593" cy="4201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A70D442-B9FB-491C-A565-5BE8A85F6285}" type="slidenum">
              <a:rPr lang="en-US" smtClean="0"/>
              <a:t>‹#›</a:t>
            </a:fld>
            <a:endParaRPr lang="en-US"/>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7401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Box Righ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A70D442-B9FB-491C-A565-5BE8A85F6285}" type="slidenum">
              <a:rPr lang="en-US" smtClean="0"/>
              <a:t>‹#›</a:t>
            </a:fld>
            <a:endParaRPr lang="en-US"/>
          </a:p>
        </p:txBody>
      </p:sp>
      <p:sp>
        <p:nvSpPr>
          <p:cNvPr id="5" name="Content Placeholder 2"/>
          <p:cNvSpPr>
            <a:spLocks noGrp="1"/>
          </p:cNvSpPr>
          <p:nvPr>
            <p:ph idx="13"/>
          </p:nvPr>
        </p:nvSpPr>
        <p:spPr>
          <a:xfrm>
            <a:off x="6276251" y="1600200"/>
            <a:ext cx="5615593" cy="4201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81770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with Right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919" y="1600200"/>
            <a:ext cx="6437180" cy="4201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A70D442-B9FB-491C-A565-5BE8A85F6285}" type="slidenum">
              <a:rPr lang="en-US" smtClean="0"/>
              <a:t>‹#›</a:t>
            </a:fld>
            <a:endParaRPr lang="en-US"/>
          </a:p>
        </p:txBody>
      </p:sp>
      <p:sp>
        <p:nvSpPr>
          <p:cNvPr id="7" name="Picture Placeholder 2"/>
          <p:cNvSpPr>
            <a:spLocks noGrp="1"/>
          </p:cNvSpPr>
          <p:nvPr>
            <p:ph type="pic" sz="quarter" idx="14" hasCustomPrompt="1"/>
          </p:nvPr>
        </p:nvSpPr>
        <p:spPr>
          <a:xfrm>
            <a:off x="7229122" y="-1"/>
            <a:ext cx="4967640" cy="6117167"/>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4" name="Title 3"/>
          <p:cNvSpPr>
            <a:spLocks noGrp="1"/>
          </p:cNvSpPr>
          <p:nvPr>
            <p:ph type="title"/>
          </p:nvPr>
        </p:nvSpPr>
        <p:spPr>
          <a:xfrm>
            <a:off x="304920" y="311151"/>
            <a:ext cx="6456331" cy="976149"/>
          </a:xfrm>
        </p:spPr>
        <p:txBody>
          <a:bodyPr/>
          <a:lstStyle/>
          <a:p>
            <a:r>
              <a:rPr lang="en-US"/>
              <a:t>Click to edit Master title style</a:t>
            </a:r>
            <a:endParaRPr lang="en-US" dirty="0"/>
          </a:p>
        </p:txBody>
      </p:sp>
    </p:spTree>
    <p:extLst>
      <p:ext uri="{BB962C8B-B14F-4D97-AF65-F5344CB8AC3E}">
        <p14:creationId xmlns:p14="http://schemas.microsoft.com/office/powerpoint/2010/main" val="3485454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with Left Image">
    <p:spTree>
      <p:nvGrpSpPr>
        <p:cNvPr id="1" name=""/>
        <p:cNvGrpSpPr/>
        <p:nvPr/>
      </p:nvGrpSpPr>
      <p:grpSpPr>
        <a:xfrm>
          <a:off x="0" y="0"/>
          <a:ext cx="0" cy="0"/>
          <a:chOff x="0" y="0"/>
          <a:chExt cx="0" cy="0"/>
        </a:xfrm>
      </p:grpSpPr>
      <p:sp>
        <p:nvSpPr>
          <p:cNvPr id="2" name="Title 1"/>
          <p:cNvSpPr>
            <a:spLocks noGrp="1"/>
          </p:cNvSpPr>
          <p:nvPr>
            <p:ph type="title"/>
          </p:nvPr>
        </p:nvSpPr>
        <p:spPr>
          <a:xfrm>
            <a:off x="5454664" y="302684"/>
            <a:ext cx="6437180" cy="984617"/>
          </a:xfrm>
        </p:spPr>
        <p:txBody>
          <a:bodyPr/>
          <a:lstStyle/>
          <a:p>
            <a:r>
              <a:rPr lang="en-US"/>
              <a:t>Click to edit Master title style</a:t>
            </a:r>
            <a:endParaRPr lang="en-US" dirty="0"/>
          </a:p>
        </p:txBody>
      </p:sp>
      <p:sp>
        <p:nvSpPr>
          <p:cNvPr id="3" name="Content Placeholder 2"/>
          <p:cNvSpPr>
            <a:spLocks noGrp="1"/>
          </p:cNvSpPr>
          <p:nvPr>
            <p:ph idx="1"/>
          </p:nvPr>
        </p:nvSpPr>
        <p:spPr>
          <a:xfrm>
            <a:off x="5454664" y="1600200"/>
            <a:ext cx="6437180" cy="4201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A70D442-B9FB-491C-A565-5BE8A85F6285}" type="slidenum">
              <a:rPr lang="en-US" smtClean="0"/>
              <a:t>‹#›</a:t>
            </a:fld>
            <a:endParaRPr lang="en-US"/>
          </a:p>
        </p:txBody>
      </p:sp>
      <p:sp>
        <p:nvSpPr>
          <p:cNvPr id="7" name="Picture Placeholder 2"/>
          <p:cNvSpPr>
            <a:spLocks noGrp="1"/>
          </p:cNvSpPr>
          <p:nvPr>
            <p:ph type="pic" sz="quarter" idx="14" hasCustomPrompt="1"/>
          </p:nvPr>
        </p:nvSpPr>
        <p:spPr>
          <a:xfrm>
            <a:off x="1" y="-1"/>
            <a:ext cx="4967640" cy="6117167"/>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Tree>
    <p:extLst>
      <p:ext uri="{BB962C8B-B14F-4D97-AF65-F5344CB8AC3E}">
        <p14:creationId xmlns:p14="http://schemas.microsoft.com/office/powerpoint/2010/main" val="3106898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Right Image with Title">
    <p:spTree>
      <p:nvGrpSpPr>
        <p:cNvPr id="1" name=""/>
        <p:cNvGrpSpPr/>
        <p:nvPr/>
      </p:nvGrpSpPr>
      <p:grpSpPr>
        <a:xfrm>
          <a:off x="0" y="0"/>
          <a:ext cx="0" cy="0"/>
          <a:chOff x="0" y="0"/>
          <a:chExt cx="0" cy="0"/>
        </a:xfrm>
      </p:grpSpPr>
      <p:sp>
        <p:nvSpPr>
          <p:cNvPr id="2" name="Title 1"/>
          <p:cNvSpPr>
            <a:spLocks noGrp="1"/>
          </p:cNvSpPr>
          <p:nvPr>
            <p:ph type="title"/>
          </p:nvPr>
        </p:nvSpPr>
        <p:spPr>
          <a:xfrm>
            <a:off x="304921" y="302684"/>
            <a:ext cx="5492838" cy="984617"/>
          </a:xfrm>
        </p:spPr>
        <p:txBody>
          <a:bodyPr vert="horz" lIns="0" tIns="0" rIns="0" bIns="0" rtlCol="0" anchor="t">
            <a:noAutofit/>
          </a:bodyPr>
          <a:lstStyle>
            <a:lvl1pPr>
              <a:defRPr lang="en-US" dirty="0"/>
            </a:lvl1pPr>
          </a:lstStyle>
          <a:p>
            <a:pPr lvl="0"/>
            <a:r>
              <a:rPr lang="en-US"/>
              <a:t>Click to edit Master title style</a:t>
            </a:r>
            <a:endParaRPr lang="en-US" dirty="0"/>
          </a:p>
        </p:txBody>
      </p:sp>
      <p:sp>
        <p:nvSpPr>
          <p:cNvPr id="7" name="Picture Placeholder 2"/>
          <p:cNvSpPr>
            <a:spLocks noGrp="1"/>
          </p:cNvSpPr>
          <p:nvPr>
            <p:ph type="pic" sz="quarter" idx="14" hasCustomPrompt="1"/>
          </p:nvPr>
        </p:nvSpPr>
        <p:spPr>
          <a:xfrm>
            <a:off x="6098381" y="-1"/>
            <a:ext cx="6098382" cy="6117167"/>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3" name="Slide Number Placeholder 2"/>
          <p:cNvSpPr>
            <a:spLocks noGrp="1"/>
          </p:cNvSpPr>
          <p:nvPr>
            <p:ph type="sldNum" sz="quarter" idx="15"/>
          </p:nvPr>
        </p:nvSpPr>
        <p:spPr/>
        <p:txBody>
          <a:bodyPr/>
          <a:lstStyle/>
          <a:p>
            <a:fld id="{5A70D442-B9FB-491C-A565-5BE8A85F6285}" type="slidenum">
              <a:rPr lang="en-US" smtClean="0"/>
              <a:pPr/>
              <a:t>‹#›</a:t>
            </a:fld>
            <a:endParaRPr lang="en-US" dirty="0"/>
          </a:p>
        </p:txBody>
      </p:sp>
    </p:spTree>
    <p:extLst>
      <p:ext uri="{BB962C8B-B14F-4D97-AF65-F5344CB8AC3E}">
        <p14:creationId xmlns:p14="http://schemas.microsoft.com/office/powerpoint/2010/main" val="51672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Right Image with Title">
    <p:spTree>
      <p:nvGrpSpPr>
        <p:cNvPr id="1" name=""/>
        <p:cNvGrpSpPr/>
        <p:nvPr/>
      </p:nvGrpSpPr>
      <p:grpSpPr>
        <a:xfrm>
          <a:off x="0" y="0"/>
          <a:ext cx="0" cy="0"/>
          <a:chOff x="0" y="0"/>
          <a:chExt cx="0" cy="0"/>
        </a:xfrm>
      </p:grpSpPr>
      <p:sp>
        <p:nvSpPr>
          <p:cNvPr id="4" name="Picture Placeholder 2"/>
          <p:cNvSpPr>
            <a:spLocks noGrp="1"/>
          </p:cNvSpPr>
          <p:nvPr>
            <p:ph type="pic" sz="quarter" idx="14" hasCustomPrompt="1"/>
          </p:nvPr>
        </p:nvSpPr>
        <p:spPr>
          <a:xfrm>
            <a:off x="0" y="1"/>
            <a:ext cx="6098382" cy="6117167"/>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2" name="Slide Number Placeholder 1"/>
          <p:cNvSpPr>
            <a:spLocks noGrp="1"/>
          </p:cNvSpPr>
          <p:nvPr>
            <p:ph type="sldNum" sz="quarter" idx="15"/>
          </p:nvPr>
        </p:nvSpPr>
        <p:spPr/>
        <p:txBody>
          <a:bodyPr/>
          <a:lstStyle/>
          <a:p>
            <a:fld id="{5A70D442-B9FB-491C-A565-5BE8A85F6285}" type="slidenum">
              <a:rPr lang="en-US" smtClean="0"/>
              <a:pPr/>
              <a:t>‹#›</a:t>
            </a:fld>
            <a:endParaRPr lang="en-US" dirty="0"/>
          </a:p>
        </p:txBody>
      </p:sp>
    </p:spTree>
    <p:extLst>
      <p:ext uri="{BB962C8B-B14F-4D97-AF65-F5344CB8AC3E}">
        <p14:creationId xmlns:p14="http://schemas.microsoft.com/office/powerpoint/2010/main" val="6709644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 with Bottom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919" y="1600201"/>
            <a:ext cx="11586925" cy="195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A70D442-B9FB-491C-A565-5BE8A85F6285}" type="slidenum">
              <a:rPr lang="en-US" smtClean="0"/>
              <a:t>‹#›</a:t>
            </a:fld>
            <a:endParaRPr lang="en-US"/>
          </a:p>
        </p:txBody>
      </p:sp>
      <p:sp>
        <p:nvSpPr>
          <p:cNvPr id="8" name="Picture Placeholder 2"/>
          <p:cNvSpPr>
            <a:spLocks noGrp="1"/>
          </p:cNvSpPr>
          <p:nvPr>
            <p:ph type="pic" sz="quarter" idx="14" hasCustomPrompt="1"/>
          </p:nvPr>
        </p:nvSpPr>
        <p:spPr>
          <a:xfrm>
            <a:off x="0" y="3809999"/>
            <a:ext cx="12196763" cy="2307167"/>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5534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5 Image Row">
    <p:spTree>
      <p:nvGrpSpPr>
        <p:cNvPr id="1" name=""/>
        <p:cNvGrpSpPr/>
        <p:nvPr/>
      </p:nvGrpSpPr>
      <p:grpSpPr>
        <a:xfrm>
          <a:off x="0" y="0"/>
          <a:ext cx="0" cy="0"/>
          <a:chOff x="0" y="0"/>
          <a:chExt cx="0" cy="0"/>
        </a:xfrm>
      </p:grpSpPr>
      <p:sp>
        <p:nvSpPr>
          <p:cNvPr id="28" name="Picture Placeholder 2"/>
          <p:cNvSpPr>
            <a:spLocks noGrp="1"/>
          </p:cNvSpPr>
          <p:nvPr>
            <p:ph type="pic" sz="quarter" idx="24" hasCustomPrompt="1"/>
          </p:nvPr>
        </p:nvSpPr>
        <p:spPr>
          <a:xfrm>
            <a:off x="6269134" y="1600201"/>
            <a:ext cx="2640601" cy="1122649"/>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29" name="Picture Placeholder 2"/>
          <p:cNvSpPr>
            <a:spLocks noGrp="1"/>
          </p:cNvSpPr>
          <p:nvPr>
            <p:ph type="pic" sz="quarter" idx="25" hasCustomPrompt="1"/>
          </p:nvPr>
        </p:nvSpPr>
        <p:spPr>
          <a:xfrm>
            <a:off x="6269134" y="3060977"/>
            <a:ext cx="2640601" cy="1122649"/>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30" name="Picture Placeholder 2"/>
          <p:cNvSpPr>
            <a:spLocks noGrp="1"/>
          </p:cNvSpPr>
          <p:nvPr>
            <p:ph type="pic" sz="quarter" idx="26" hasCustomPrompt="1"/>
          </p:nvPr>
        </p:nvSpPr>
        <p:spPr>
          <a:xfrm>
            <a:off x="6269134" y="4674984"/>
            <a:ext cx="2640601" cy="1122649"/>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5" name="Slide Number Placeholder 4"/>
          <p:cNvSpPr>
            <a:spLocks noGrp="1"/>
          </p:cNvSpPr>
          <p:nvPr>
            <p:ph type="sldNum" sz="quarter" idx="12"/>
          </p:nvPr>
        </p:nvSpPr>
        <p:spPr/>
        <p:txBody>
          <a:bodyPr/>
          <a:lstStyle/>
          <a:p>
            <a:fld id="{5A70D442-B9FB-491C-A565-5BE8A85F6285}" type="slidenum">
              <a:rPr lang="en-US" smtClean="0"/>
              <a:t>‹#›</a:t>
            </a:fld>
            <a:endParaRPr lang="en-US"/>
          </a:p>
        </p:txBody>
      </p:sp>
      <p:sp>
        <p:nvSpPr>
          <p:cNvPr id="10" name="Picture Placeholder 2"/>
          <p:cNvSpPr>
            <a:spLocks noGrp="1"/>
          </p:cNvSpPr>
          <p:nvPr>
            <p:ph type="pic" sz="quarter" idx="18" hasCustomPrompt="1"/>
          </p:nvPr>
        </p:nvSpPr>
        <p:spPr>
          <a:xfrm>
            <a:off x="304917" y="1600201"/>
            <a:ext cx="2640601" cy="1122649"/>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1" name="Picture Placeholder 2"/>
          <p:cNvSpPr>
            <a:spLocks noGrp="1"/>
          </p:cNvSpPr>
          <p:nvPr>
            <p:ph type="pic" sz="quarter" idx="19" hasCustomPrompt="1"/>
          </p:nvPr>
        </p:nvSpPr>
        <p:spPr>
          <a:xfrm>
            <a:off x="304917" y="3060977"/>
            <a:ext cx="2640601" cy="1122649"/>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2" name="Picture Placeholder 2"/>
          <p:cNvSpPr>
            <a:spLocks noGrp="1"/>
          </p:cNvSpPr>
          <p:nvPr>
            <p:ph type="pic" sz="quarter" idx="20" hasCustomPrompt="1"/>
          </p:nvPr>
        </p:nvSpPr>
        <p:spPr>
          <a:xfrm>
            <a:off x="304917" y="4679136"/>
            <a:ext cx="2640601" cy="1122649"/>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3" name="Picture Placeholder 2"/>
          <p:cNvSpPr>
            <a:spLocks noGrp="1"/>
          </p:cNvSpPr>
          <p:nvPr>
            <p:ph type="pic" sz="quarter" idx="21" hasCustomPrompt="1"/>
          </p:nvPr>
        </p:nvSpPr>
        <p:spPr>
          <a:xfrm>
            <a:off x="3287025" y="1600201"/>
            <a:ext cx="2640601" cy="1122649"/>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4" name="Picture Placeholder 2"/>
          <p:cNvSpPr>
            <a:spLocks noGrp="1"/>
          </p:cNvSpPr>
          <p:nvPr>
            <p:ph type="pic" sz="quarter" idx="22" hasCustomPrompt="1"/>
          </p:nvPr>
        </p:nvSpPr>
        <p:spPr>
          <a:xfrm>
            <a:off x="3287025" y="3060977"/>
            <a:ext cx="2640601" cy="1122649"/>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27" name="Picture Placeholder 2"/>
          <p:cNvSpPr>
            <a:spLocks noGrp="1"/>
          </p:cNvSpPr>
          <p:nvPr>
            <p:ph type="pic" sz="quarter" idx="23" hasCustomPrompt="1"/>
          </p:nvPr>
        </p:nvSpPr>
        <p:spPr>
          <a:xfrm>
            <a:off x="3287025" y="4674984"/>
            <a:ext cx="2640601" cy="1122649"/>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5" name="Picture Placeholder 2"/>
          <p:cNvSpPr>
            <a:spLocks noGrp="1"/>
          </p:cNvSpPr>
          <p:nvPr>
            <p:ph type="pic" sz="quarter" idx="27" hasCustomPrompt="1"/>
          </p:nvPr>
        </p:nvSpPr>
        <p:spPr>
          <a:xfrm>
            <a:off x="9251244" y="1600201"/>
            <a:ext cx="2640601" cy="1122649"/>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6" name="Picture Placeholder 2"/>
          <p:cNvSpPr>
            <a:spLocks noGrp="1"/>
          </p:cNvSpPr>
          <p:nvPr>
            <p:ph type="pic" sz="quarter" idx="28" hasCustomPrompt="1"/>
          </p:nvPr>
        </p:nvSpPr>
        <p:spPr>
          <a:xfrm>
            <a:off x="9251244" y="3060977"/>
            <a:ext cx="2640601" cy="1122649"/>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7" name="Picture Placeholder 2"/>
          <p:cNvSpPr>
            <a:spLocks noGrp="1"/>
          </p:cNvSpPr>
          <p:nvPr>
            <p:ph type="pic" sz="quarter" idx="29" hasCustomPrompt="1"/>
          </p:nvPr>
        </p:nvSpPr>
        <p:spPr>
          <a:xfrm>
            <a:off x="9251244" y="4674984"/>
            <a:ext cx="2640601" cy="1122649"/>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07853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70D442-B9FB-491C-A565-5BE8A85F6285}" type="slidenum">
              <a:rPr lang="en-US" smtClean="0"/>
              <a:t>‹#›</a:t>
            </a:fld>
            <a:endParaRPr lang="en-US"/>
          </a:p>
        </p:txBody>
      </p:sp>
      <p:sp>
        <p:nvSpPr>
          <p:cNvPr id="5" name="Picture Placeholder 2"/>
          <p:cNvSpPr>
            <a:spLocks noGrp="1"/>
          </p:cNvSpPr>
          <p:nvPr>
            <p:ph type="pic" sz="quarter" idx="18" hasCustomPrompt="1"/>
          </p:nvPr>
        </p:nvSpPr>
        <p:spPr>
          <a:xfrm>
            <a:off x="0" y="-1"/>
            <a:ext cx="12196763" cy="6117167"/>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Tree>
    <p:extLst>
      <p:ext uri="{BB962C8B-B14F-4D97-AF65-F5344CB8AC3E}">
        <p14:creationId xmlns:p14="http://schemas.microsoft.com/office/powerpoint/2010/main" val="1953944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2955" y="152400"/>
            <a:ext cx="10367249" cy="1143000"/>
          </a:xfrm>
          <a:prstGeom prst="rect">
            <a:avLst/>
          </a:prstGeom>
        </p:spPr>
        <p:txBody>
          <a:bodyPr/>
          <a:lstStyle>
            <a:lvl1pPr>
              <a:defRPr sz="2400">
                <a:solidFill>
                  <a:srgbClr val="FF0000"/>
                </a:solidFill>
                <a:effectLst/>
              </a:defRPr>
            </a:lvl1pPr>
          </a:lstStyle>
          <a:p>
            <a:br>
              <a:rPr lang="en-US" dirty="0"/>
            </a:br>
            <a:r>
              <a:rPr lang="en-US" dirty="0"/>
              <a:t>Click to edit Master title style</a:t>
            </a:r>
          </a:p>
        </p:txBody>
      </p:sp>
      <p:sp>
        <p:nvSpPr>
          <p:cNvPr id="4" name="Rectangle 5"/>
          <p:cNvSpPr>
            <a:spLocks noGrp="1" noChangeArrowheads="1"/>
          </p:cNvSpPr>
          <p:nvPr>
            <p:ph type="sldNum" sz="quarter" idx="10"/>
          </p:nvPr>
        </p:nvSpPr>
        <p:spPr>
          <a:xfrm>
            <a:off x="9653654" y="0"/>
            <a:ext cx="2540992" cy="457200"/>
          </a:xfrm>
          <a:prstGeom prst="rect">
            <a:avLst/>
          </a:prstGeom>
          <a:ln/>
        </p:spPr>
        <p:txBody>
          <a:bodyPr/>
          <a:lstStyle>
            <a:lvl1pPr algn="r" rtl="1">
              <a:defRPr/>
            </a:lvl1pPr>
          </a:lstStyle>
          <a:p>
            <a:pPr>
              <a:defRPr/>
            </a:pPr>
            <a:fld id="{5741186A-752F-4CBE-9C67-C38E83B4D0ED}" type="slidenum">
              <a:rPr lang="he-IL" smtClean="0"/>
              <a:pPr>
                <a:defRPr/>
              </a:pPr>
              <a:t>‹#›</a:t>
            </a:fld>
            <a:endParaRPr lang="en-US"/>
          </a:p>
        </p:txBody>
      </p:sp>
      <p:sp>
        <p:nvSpPr>
          <p:cNvPr id="6" name="Content Placeholder 2"/>
          <p:cNvSpPr>
            <a:spLocks noGrp="1"/>
          </p:cNvSpPr>
          <p:nvPr>
            <p:ph sz="half" idx="11"/>
          </p:nvPr>
        </p:nvSpPr>
        <p:spPr>
          <a:xfrm>
            <a:off x="1422955" y="1447800"/>
            <a:ext cx="4674633" cy="5105400"/>
          </a:xfrm>
        </p:spPr>
        <p:txBody>
          <a:bodyPr/>
          <a:lstStyle>
            <a:lvl1pPr marL="285764" indent="-285764">
              <a:buClr>
                <a:srgbClr val="0070C0"/>
              </a:buClr>
              <a:buSzPct val="125000"/>
              <a:buFont typeface="Wingdings" panose="05000000000000000000" pitchFamily="2" charset="2"/>
              <a:buChar char="§"/>
              <a:defRPr sz="1800"/>
            </a:lvl1pPr>
            <a:lvl2pPr marL="742988" indent="-285764">
              <a:buClr>
                <a:srgbClr val="FF0000"/>
              </a:buClr>
              <a:buSzPct val="125000"/>
              <a:buFont typeface="Arial" panose="020B0604020202020204" pitchFamily="34" charset="0"/>
              <a:buChar char="•"/>
              <a:defRPr sz="1600"/>
            </a:lvl2pPr>
            <a:lvl3pPr marL="1200211" indent="-285764">
              <a:buSzPct val="80000"/>
              <a:buFont typeface="Wingdings" panose="05000000000000000000" pitchFamily="2" charset="2"/>
              <a:buChar char="Ø"/>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87295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Image with Titl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70D442-B9FB-491C-A565-5BE8A85F6285}" type="slidenum">
              <a:rPr lang="en-US" smtClean="0"/>
              <a:t>‹#›</a:t>
            </a:fld>
            <a:endParaRPr lang="en-US"/>
          </a:p>
        </p:txBody>
      </p:sp>
      <p:sp>
        <p:nvSpPr>
          <p:cNvPr id="9" name="Picture Placeholder 2"/>
          <p:cNvSpPr>
            <a:spLocks noGrp="1"/>
          </p:cNvSpPr>
          <p:nvPr>
            <p:ph type="pic" sz="quarter" idx="21" hasCustomPrompt="1"/>
          </p:nvPr>
        </p:nvSpPr>
        <p:spPr>
          <a:xfrm>
            <a:off x="0" y="3058583"/>
            <a:ext cx="6098382" cy="3058584"/>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0" name="Picture Placeholder 2"/>
          <p:cNvSpPr>
            <a:spLocks noGrp="1"/>
          </p:cNvSpPr>
          <p:nvPr>
            <p:ph type="pic" sz="quarter" idx="22" hasCustomPrompt="1"/>
          </p:nvPr>
        </p:nvSpPr>
        <p:spPr>
          <a:xfrm>
            <a:off x="6098381" y="-1"/>
            <a:ext cx="6098382" cy="3058583"/>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1" name="Picture Placeholder 2"/>
          <p:cNvSpPr>
            <a:spLocks noGrp="1"/>
          </p:cNvSpPr>
          <p:nvPr>
            <p:ph type="pic" sz="quarter" idx="23" hasCustomPrompt="1"/>
          </p:nvPr>
        </p:nvSpPr>
        <p:spPr>
          <a:xfrm>
            <a:off x="6098381" y="3058583"/>
            <a:ext cx="6098382" cy="3058584"/>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2" name="Picture Placeholder 2"/>
          <p:cNvSpPr>
            <a:spLocks noGrp="1"/>
          </p:cNvSpPr>
          <p:nvPr>
            <p:ph type="pic" sz="quarter" idx="24" hasCustomPrompt="1"/>
          </p:nvPr>
        </p:nvSpPr>
        <p:spPr>
          <a:xfrm>
            <a:off x="0" y="0"/>
            <a:ext cx="6098382" cy="3058584"/>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Tree>
    <p:extLst>
      <p:ext uri="{BB962C8B-B14F-4D97-AF65-F5344CB8AC3E}">
        <p14:creationId xmlns:p14="http://schemas.microsoft.com/office/powerpoint/2010/main" val="5065596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 Images with Captions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70D442-B9FB-491C-A565-5BE8A85F6285}" type="slidenum">
              <a:rPr lang="en-US" smtClean="0"/>
              <a:t>‹#›</a:t>
            </a:fld>
            <a:endParaRPr lang="en-US"/>
          </a:p>
        </p:txBody>
      </p:sp>
      <p:sp>
        <p:nvSpPr>
          <p:cNvPr id="3" name="Picture Placeholder 2"/>
          <p:cNvSpPr>
            <a:spLocks noGrp="1"/>
          </p:cNvSpPr>
          <p:nvPr>
            <p:ph type="pic" sz="quarter" idx="13" hasCustomPrompt="1"/>
          </p:nvPr>
        </p:nvSpPr>
        <p:spPr>
          <a:xfrm>
            <a:off x="0" y="-1"/>
            <a:ext cx="4065588" cy="6117168"/>
          </a:xfrm>
        </p:spPr>
        <p:txBody>
          <a:bodyPr vert="horz" lIns="0" tIns="1371600" rIns="0" bIns="1371600" rtlCol="0" anchor="t">
            <a:normAutofit/>
          </a:bodyPr>
          <a:lstStyle>
            <a:lvl1pPr marL="383108" indent="-383108" algn="ctr">
              <a:buClr>
                <a:schemeClr val="bg1"/>
              </a:buClr>
              <a:buFont typeface="Century Gothic" panose="020B0502020202020204" pitchFamily="34" charset="0"/>
              <a:buChar char=" "/>
              <a:defRPr lang="en-US" dirty="0"/>
            </a:lvl1pPr>
          </a:lstStyle>
          <a:p>
            <a:pPr marL="0" lvl="0" indent="0" algn="ctr">
              <a:buNone/>
            </a:pPr>
            <a:r>
              <a:rPr lang="en-US" dirty="0"/>
              <a:t> </a:t>
            </a:r>
          </a:p>
        </p:txBody>
      </p:sp>
      <p:sp>
        <p:nvSpPr>
          <p:cNvPr id="11" name="Picture Placeholder 2"/>
          <p:cNvSpPr>
            <a:spLocks noGrp="1"/>
          </p:cNvSpPr>
          <p:nvPr>
            <p:ph type="pic" sz="quarter" idx="14" hasCustomPrompt="1"/>
          </p:nvPr>
        </p:nvSpPr>
        <p:spPr>
          <a:xfrm>
            <a:off x="4065588" y="-1"/>
            <a:ext cx="4065588" cy="6117168"/>
          </a:xfrm>
        </p:spPr>
        <p:txBody>
          <a:bodyPr vert="horz" lIns="0" tIns="1371600" rIns="0" bIns="1371600" rtlCol="0">
            <a:normAutofit/>
          </a:bodyPr>
          <a:lstStyle>
            <a:lvl1pPr marL="383108" indent="-383108" algn="ctr">
              <a:buClr>
                <a:schemeClr val="bg1"/>
              </a:buClr>
              <a:buFont typeface="Century Gothic" panose="020B0502020202020204" pitchFamily="34" charset="0"/>
              <a:buChar char=" "/>
              <a:defRPr lang="en-US" dirty="0"/>
            </a:lvl1pPr>
          </a:lstStyle>
          <a:p>
            <a:pPr marL="0" lvl="0" indent="0" algn="ctr">
              <a:buNone/>
            </a:pPr>
            <a:r>
              <a:rPr lang="en-US" dirty="0"/>
              <a:t> </a:t>
            </a:r>
          </a:p>
        </p:txBody>
      </p:sp>
      <p:sp>
        <p:nvSpPr>
          <p:cNvPr id="12" name="Picture Placeholder 2"/>
          <p:cNvSpPr>
            <a:spLocks noGrp="1"/>
          </p:cNvSpPr>
          <p:nvPr>
            <p:ph type="pic" sz="quarter" idx="15" hasCustomPrompt="1"/>
          </p:nvPr>
        </p:nvSpPr>
        <p:spPr>
          <a:xfrm>
            <a:off x="8131175" y="-1"/>
            <a:ext cx="4065588" cy="6117168"/>
          </a:xfrm>
        </p:spPr>
        <p:txBody>
          <a:bodyPr vert="horz" lIns="0" tIns="1371600" rIns="0" bIns="1371600" rtlCol="0">
            <a:normAutofit/>
          </a:bodyPr>
          <a:lstStyle>
            <a:lvl1pPr marL="383108" indent="-383108" algn="ctr">
              <a:buClr>
                <a:schemeClr val="bg1"/>
              </a:buClr>
              <a:buFont typeface="Century Gothic" panose="020B0502020202020204" pitchFamily="34" charset="0"/>
              <a:buChar char=" "/>
              <a:defRPr lang="en-US" dirty="0"/>
            </a:lvl1pPr>
          </a:lstStyle>
          <a:p>
            <a:pPr marL="0" lvl="0" indent="0" algn="ctr">
              <a:buNone/>
            </a:pPr>
            <a:r>
              <a:rPr lang="en-US" dirty="0"/>
              <a:t> </a:t>
            </a:r>
          </a:p>
        </p:txBody>
      </p:sp>
    </p:spTree>
    <p:extLst>
      <p:ext uri="{BB962C8B-B14F-4D97-AF65-F5344CB8AC3E}">
        <p14:creationId xmlns:p14="http://schemas.microsoft.com/office/powerpoint/2010/main" val="34745503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grpSp>
        <p:nvGrpSpPr>
          <p:cNvPr id="5" name="Group 4"/>
          <p:cNvGrpSpPr/>
          <p:nvPr/>
        </p:nvGrpSpPr>
        <p:grpSpPr>
          <a:xfrm>
            <a:off x="1330877" y="311152"/>
            <a:ext cx="9535009" cy="5736216"/>
            <a:chOff x="773898" y="382213"/>
            <a:chExt cx="7596204" cy="4571625"/>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898" y="4742822"/>
              <a:ext cx="7596204" cy="211016"/>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3899" y="382213"/>
              <a:ext cx="7596203" cy="4370657"/>
            </a:xfrm>
            <a:prstGeom prst="rect">
              <a:avLst/>
            </a:prstGeom>
          </p:spPr>
        </p:pic>
      </p:grpSp>
      <p:sp>
        <p:nvSpPr>
          <p:cNvPr id="4" name="Slide Number Placeholder 3"/>
          <p:cNvSpPr>
            <a:spLocks noGrp="1"/>
          </p:cNvSpPr>
          <p:nvPr>
            <p:ph type="sldNum" sz="quarter" idx="12"/>
          </p:nvPr>
        </p:nvSpPr>
        <p:spPr/>
        <p:txBody>
          <a:bodyPr/>
          <a:lstStyle/>
          <a:p>
            <a:fld id="{5A70D442-B9FB-491C-A565-5BE8A85F6285}" type="slidenum">
              <a:rPr lang="en-US" smtClean="0"/>
              <a:t>‹#›</a:t>
            </a:fld>
            <a:endParaRPr lang="en-US"/>
          </a:p>
        </p:txBody>
      </p:sp>
      <p:sp>
        <p:nvSpPr>
          <p:cNvPr id="12" name="Picture Placeholder 2"/>
          <p:cNvSpPr>
            <a:spLocks noGrp="1"/>
          </p:cNvSpPr>
          <p:nvPr>
            <p:ph type="pic" sz="quarter" idx="18" hasCustomPrompt="1"/>
          </p:nvPr>
        </p:nvSpPr>
        <p:spPr>
          <a:xfrm>
            <a:off x="2504535" y="702402"/>
            <a:ext cx="7187696" cy="4496268"/>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Tree>
    <p:extLst>
      <p:ext uri="{BB962C8B-B14F-4D97-AF65-F5344CB8AC3E}">
        <p14:creationId xmlns:p14="http://schemas.microsoft.com/office/powerpoint/2010/main" val="23318089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grpSp>
        <p:nvGrpSpPr>
          <p:cNvPr id="5" name="Group 4"/>
          <p:cNvGrpSpPr/>
          <p:nvPr/>
        </p:nvGrpSpPr>
        <p:grpSpPr>
          <a:xfrm>
            <a:off x="2218409" y="311151"/>
            <a:ext cx="7759945" cy="5738979"/>
            <a:chOff x="1468253" y="382214"/>
            <a:chExt cx="6198780" cy="4586188"/>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8253" y="4761776"/>
              <a:ext cx="6198780" cy="206626"/>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2375351" y="-524870"/>
              <a:ext cx="4384585" cy="6198753"/>
            </a:xfrm>
            <a:prstGeom prst="rect">
              <a:avLst/>
            </a:prstGeom>
          </p:spPr>
        </p:pic>
      </p:grpSp>
      <p:sp>
        <p:nvSpPr>
          <p:cNvPr id="4" name="Slide Number Placeholder 3"/>
          <p:cNvSpPr>
            <a:spLocks noGrp="1"/>
          </p:cNvSpPr>
          <p:nvPr>
            <p:ph type="sldNum" sz="quarter" idx="12"/>
          </p:nvPr>
        </p:nvSpPr>
        <p:spPr/>
        <p:txBody>
          <a:bodyPr/>
          <a:lstStyle/>
          <a:p>
            <a:fld id="{5A70D442-B9FB-491C-A565-5BE8A85F6285}" type="slidenum">
              <a:rPr lang="en-US" smtClean="0"/>
              <a:t>‹#›</a:t>
            </a:fld>
            <a:endParaRPr lang="en-US"/>
          </a:p>
        </p:txBody>
      </p:sp>
      <p:sp>
        <p:nvSpPr>
          <p:cNvPr id="12" name="Picture Placeholder 2"/>
          <p:cNvSpPr>
            <a:spLocks noGrp="1"/>
          </p:cNvSpPr>
          <p:nvPr>
            <p:ph type="pic" sz="quarter" idx="18" hasCustomPrompt="1"/>
          </p:nvPr>
        </p:nvSpPr>
        <p:spPr>
          <a:xfrm>
            <a:off x="2942620" y="674843"/>
            <a:ext cx="6333201" cy="4748045"/>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Tree>
    <p:extLst>
      <p:ext uri="{BB962C8B-B14F-4D97-AF65-F5344CB8AC3E}">
        <p14:creationId xmlns:p14="http://schemas.microsoft.com/office/powerpoint/2010/main" val="22770689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5_Blank">
    <p:spTree>
      <p:nvGrpSpPr>
        <p:cNvPr id="1" name=""/>
        <p:cNvGrpSpPr/>
        <p:nvPr/>
      </p:nvGrpSpPr>
      <p:grpSpPr>
        <a:xfrm>
          <a:off x="0" y="0"/>
          <a:ext cx="0" cy="0"/>
          <a:chOff x="0" y="0"/>
          <a:chExt cx="0" cy="0"/>
        </a:xfrm>
      </p:grpSpPr>
      <p:grpSp>
        <p:nvGrpSpPr>
          <p:cNvPr id="7" name="Group 6"/>
          <p:cNvGrpSpPr/>
          <p:nvPr/>
        </p:nvGrpSpPr>
        <p:grpSpPr>
          <a:xfrm>
            <a:off x="307932" y="1600201"/>
            <a:ext cx="7283972" cy="4351187"/>
            <a:chOff x="773898" y="382213"/>
            <a:chExt cx="7596204" cy="4539476"/>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898" y="4742821"/>
              <a:ext cx="7596204" cy="17886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3899" y="382213"/>
              <a:ext cx="7596203" cy="4370657"/>
            </a:xfrm>
            <a:prstGeom prst="rect">
              <a:avLst/>
            </a:prstGeom>
          </p:spPr>
        </p:pic>
      </p:grpSp>
      <p:grpSp>
        <p:nvGrpSpPr>
          <p:cNvPr id="10" name="Group 9"/>
          <p:cNvGrpSpPr/>
          <p:nvPr/>
        </p:nvGrpSpPr>
        <p:grpSpPr>
          <a:xfrm>
            <a:off x="7242053" y="2279951"/>
            <a:ext cx="2491558" cy="3671439"/>
            <a:chOff x="571379" y="211137"/>
            <a:chExt cx="2928503" cy="4316987"/>
          </a:xfrm>
        </p:grpSpPr>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1379" y="4338460"/>
              <a:ext cx="2928503" cy="189664"/>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71379" y="211137"/>
              <a:ext cx="2928503" cy="4140201"/>
            </a:xfrm>
            <a:prstGeom prst="rect">
              <a:avLst/>
            </a:prstGeom>
          </p:spPr>
        </p:pic>
      </p:grpSp>
      <p:grpSp>
        <p:nvGrpSpPr>
          <p:cNvPr id="13" name="Group 12"/>
          <p:cNvGrpSpPr/>
          <p:nvPr/>
        </p:nvGrpSpPr>
        <p:grpSpPr>
          <a:xfrm>
            <a:off x="10051648" y="3441701"/>
            <a:ext cx="1173717" cy="2509689"/>
            <a:chOff x="545623" y="211138"/>
            <a:chExt cx="2056299" cy="4398581"/>
          </a:xfrm>
        </p:grpSpPr>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5623" y="4338460"/>
              <a:ext cx="2056299" cy="271259"/>
            </a:xfrm>
            <a:prstGeom prst="rect">
              <a:avLst/>
            </a:prstGeom>
          </p:spPr>
        </p:pic>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5623" y="211138"/>
              <a:ext cx="2056299" cy="4140200"/>
            </a:xfrm>
            <a:prstGeom prst="rect">
              <a:avLst/>
            </a:prstGeom>
          </p:spPr>
        </p:pic>
      </p:grpSp>
      <p:sp>
        <p:nvSpPr>
          <p:cNvPr id="4" name="Slide Number Placeholder 3"/>
          <p:cNvSpPr>
            <a:spLocks noGrp="1"/>
          </p:cNvSpPr>
          <p:nvPr>
            <p:ph type="sldNum" sz="quarter" idx="12"/>
          </p:nvPr>
        </p:nvSpPr>
        <p:spPr/>
        <p:txBody>
          <a:bodyPr/>
          <a:lstStyle/>
          <a:p>
            <a:fld id="{5A70D442-B9FB-491C-A565-5BE8A85F6285}" type="slidenum">
              <a:rPr lang="en-US" smtClean="0"/>
              <a:t>‹#›</a:t>
            </a:fld>
            <a:endParaRPr lang="en-US"/>
          </a:p>
        </p:txBody>
      </p:sp>
      <p:sp>
        <p:nvSpPr>
          <p:cNvPr id="29" name="Picture Placeholder 2"/>
          <p:cNvSpPr>
            <a:spLocks noGrp="1"/>
          </p:cNvSpPr>
          <p:nvPr>
            <p:ph type="pic" sz="quarter" idx="19" hasCustomPrompt="1"/>
          </p:nvPr>
        </p:nvSpPr>
        <p:spPr>
          <a:xfrm>
            <a:off x="7406445" y="2607283"/>
            <a:ext cx="2155785" cy="2873259"/>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28" name="Picture Placeholder 2"/>
          <p:cNvSpPr>
            <a:spLocks noGrp="1"/>
          </p:cNvSpPr>
          <p:nvPr>
            <p:ph type="pic" sz="quarter" idx="18" hasCustomPrompt="1"/>
          </p:nvPr>
        </p:nvSpPr>
        <p:spPr>
          <a:xfrm>
            <a:off x="1199457" y="1906627"/>
            <a:ext cx="5493240" cy="3426735"/>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21" name="Picture Placeholder 2"/>
          <p:cNvSpPr>
            <a:spLocks noGrp="1"/>
          </p:cNvSpPr>
          <p:nvPr>
            <p:ph type="pic" sz="quarter" idx="20" hasCustomPrompt="1"/>
          </p:nvPr>
        </p:nvSpPr>
        <p:spPr>
          <a:xfrm>
            <a:off x="10132243" y="3716787"/>
            <a:ext cx="1010473" cy="1795696"/>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90805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Content Box Left">
    <p:spTree>
      <p:nvGrpSpPr>
        <p:cNvPr id="1" name=""/>
        <p:cNvGrpSpPr/>
        <p:nvPr/>
      </p:nvGrpSpPr>
      <p:grpSpPr>
        <a:xfrm>
          <a:off x="0" y="0"/>
          <a:ext cx="0" cy="0"/>
          <a:chOff x="0" y="0"/>
          <a:chExt cx="0" cy="0"/>
        </a:xfrm>
      </p:grpSpPr>
      <p:grpSp>
        <p:nvGrpSpPr>
          <p:cNvPr id="7" name="Group 6"/>
          <p:cNvGrpSpPr/>
          <p:nvPr/>
        </p:nvGrpSpPr>
        <p:grpSpPr>
          <a:xfrm>
            <a:off x="4605070" y="1600201"/>
            <a:ext cx="7286775" cy="4383689"/>
            <a:chOff x="773898" y="382213"/>
            <a:chExt cx="7596204" cy="4571625"/>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898" y="4742822"/>
              <a:ext cx="7596204" cy="21101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3899" y="382213"/>
              <a:ext cx="7596203" cy="4370657"/>
            </a:xfrm>
            <a:prstGeom prst="rect">
              <a:avLst/>
            </a:prstGeom>
          </p:spPr>
        </p:pic>
      </p:grpSp>
      <p:sp>
        <p:nvSpPr>
          <p:cNvPr id="3" name="Content Placeholder 2"/>
          <p:cNvSpPr>
            <a:spLocks noGrp="1"/>
          </p:cNvSpPr>
          <p:nvPr>
            <p:ph idx="1"/>
          </p:nvPr>
        </p:nvSpPr>
        <p:spPr>
          <a:xfrm>
            <a:off x="304919" y="1600200"/>
            <a:ext cx="4003547" cy="4201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A70D442-B9FB-491C-A565-5BE8A85F6285}" type="slidenum">
              <a:rPr lang="en-US" smtClean="0"/>
              <a:t>‹#›</a:t>
            </a:fld>
            <a:endParaRPr lang="en-US"/>
          </a:p>
        </p:txBody>
      </p:sp>
      <p:sp>
        <p:nvSpPr>
          <p:cNvPr id="9" name="Picture Placeholder 2"/>
          <p:cNvSpPr>
            <a:spLocks noGrp="1"/>
          </p:cNvSpPr>
          <p:nvPr>
            <p:ph type="pic" sz="quarter" idx="18" hasCustomPrompt="1"/>
          </p:nvPr>
        </p:nvSpPr>
        <p:spPr>
          <a:xfrm>
            <a:off x="5506097" y="1908946"/>
            <a:ext cx="5494804" cy="3426613"/>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06015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grpSp>
        <p:nvGrpSpPr>
          <p:cNvPr id="6" name="Group 5"/>
          <p:cNvGrpSpPr/>
          <p:nvPr/>
        </p:nvGrpSpPr>
        <p:grpSpPr>
          <a:xfrm>
            <a:off x="762137" y="281517"/>
            <a:ext cx="3906196" cy="5755983"/>
            <a:chOff x="571379" y="211137"/>
            <a:chExt cx="2928503" cy="4316987"/>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379" y="4338460"/>
              <a:ext cx="2928503" cy="189664"/>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1379" y="211137"/>
              <a:ext cx="2928503" cy="4140201"/>
            </a:xfrm>
            <a:prstGeom prst="rect">
              <a:avLst/>
            </a:prstGeom>
          </p:spPr>
        </p:pic>
      </p:grpSp>
      <p:sp>
        <p:nvSpPr>
          <p:cNvPr id="4" name="Slide Number Placeholder 3"/>
          <p:cNvSpPr>
            <a:spLocks noGrp="1"/>
          </p:cNvSpPr>
          <p:nvPr>
            <p:ph type="sldNum" sz="quarter" idx="12"/>
          </p:nvPr>
        </p:nvSpPr>
        <p:spPr/>
        <p:txBody>
          <a:bodyPr/>
          <a:lstStyle/>
          <a:p>
            <a:fld id="{5A70D442-B9FB-491C-A565-5BE8A85F6285}" type="slidenum">
              <a:rPr lang="en-US" smtClean="0"/>
              <a:t>‹#›</a:t>
            </a:fld>
            <a:endParaRPr lang="en-US"/>
          </a:p>
        </p:txBody>
      </p:sp>
      <p:sp>
        <p:nvSpPr>
          <p:cNvPr id="7" name="Title 1"/>
          <p:cNvSpPr>
            <a:spLocks noGrp="1"/>
          </p:cNvSpPr>
          <p:nvPr>
            <p:ph type="title"/>
          </p:nvPr>
        </p:nvSpPr>
        <p:spPr>
          <a:xfrm>
            <a:off x="5454664" y="302684"/>
            <a:ext cx="6437180" cy="984617"/>
          </a:xfrm>
        </p:spPr>
        <p:txBody>
          <a:bodyPr/>
          <a:lstStyle/>
          <a:p>
            <a:r>
              <a:rPr lang="en-US"/>
              <a:t>Click to edit Master title style</a:t>
            </a:r>
            <a:endParaRPr lang="en-US" dirty="0"/>
          </a:p>
        </p:txBody>
      </p:sp>
      <p:sp>
        <p:nvSpPr>
          <p:cNvPr id="8" name="Content Placeholder 2"/>
          <p:cNvSpPr>
            <a:spLocks noGrp="1"/>
          </p:cNvSpPr>
          <p:nvPr>
            <p:ph idx="1"/>
          </p:nvPr>
        </p:nvSpPr>
        <p:spPr>
          <a:xfrm>
            <a:off x="5454664" y="1600200"/>
            <a:ext cx="6437180" cy="4201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2"/>
          <p:cNvSpPr>
            <a:spLocks noGrp="1"/>
          </p:cNvSpPr>
          <p:nvPr>
            <p:ph type="pic" sz="quarter" idx="19" hasCustomPrompt="1"/>
          </p:nvPr>
        </p:nvSpPr>
        <p:spPr>
          <a:xfrm>
            <a:off x="1021775" y="789735"/>
            <a:ext cx="3385829" cy="4512677"/>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Tree>
    <p:extLst>
      <p:ext uri="{BB962C8B-B14F-4D97-AF65-F5344CB8AC3E}">
        <p14:creationId xmlns:p14="http://schemas.microsoft.com/office/powerpoint/2010/main" val="17890719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grpSp>
        <p:nvGrpSpPr>
          <p:cNvPr id="6" name="Group 5"/>
          <p:cNvGrpSpPr/>
          <p:nvPr/>
        </p:nvGrpSpPr>
        <p:grpSpPr>
          <a:xfrm>
            <a:off x="727782" y="281517"/>
            <a:ext cx="2742803" cy="5755984"/>
            <a:chOff x="545623" y="211138"/>
            <a:chExt cx="2056299" cy="4316988"/>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5623" y="4338460"/>
              <a:ext cx="2056299" cy="189666"/>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623" y="211138"/>
              <a:ext cx="2056299" cy="4140200"/>
            </a:xfrm>
            <a:prstGeom prst="rect">
              <a:avLst/>
            </a:prstGeom>
          </p:spPr>
        </p:pic>
      </p:grpSp>
      <p:sp>
        <p:nvSpPr>
          <p:cNvPr id="4" name="Slide Number Placeholder 3"/>
          <p:cNvSpPr>
            <a:spLocks noGrp="1"/>
          </p:cNvSpPr>
          <p:nvPr>
            <p:ph type="sldNum" sz="quarter" idx="12"/>
          </p:nvPr>
        </p:nvSpPr>
        <p:spPr/>
        <p:txBody>
          <a:bodyPr/>
          <a:lstStyle/>
          <a:p>
            <a:fld id="{5A70D442-B9FB-491C-A565-5BE8A85F6285}" type="slidenum">
              <a:rPr lang="en-US" smtClean="0"/>
              <a:t>‹#›</a:t>
            </a:fld>
            <a:endParaRPr lang="en-US"/>
          </a:p>
        </p:txBody>
      </p:sp>
      <p:sp>
        <p:nvSpPr>
          <p:cNvPr id="7" name="Title 1"/>
          <p:cNvSpPr>
            <a:spLocks noGrp="1"/>
          </p:cNvSpPr>
          <p:nvPr>
            <p:ph type="title"/>
          </p:nvPr>
        </p:nvSpPr>
        <p:spPr>
          <a:xfrm>
            <a:off x="4225922" y="302684"/>
            <a:ext cx="7665923" cy="984617"/>
          </a:xfrm>
        </p:spPr>
        <p:txBody>
          <a:bodyPr/>
          <a:lstStyle/>
          <a:p>
            <a:r>
              <a:rPr lang="en-US"/>
              <a:t>Click to edit Master title style</a:t>
            </a:r>
            <a:endParaRPr lang="en-US" dirty="0"/>
          </a:p>
        </p:txBody>
      </p:sp>
      <p:sp>
        <p:nvSpPr>
          <p:cNvPr id="8" name="Content Placeholder 2"/>
          <p:cNvSpPr>
            <a:spLocks noGrp="1"/>
          </p:cNvSpPr>
          <p:nvPr>
            <p:ph idx="1"/>
          </p:nvPr>
        </p:nvSpPr>
        <p:spPr>
          <a:xfrm>
            <a:off x="4225922" y="1600200"/>
            <a:ext cx="7665923" cy="4201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2"/>
          <p:cNvSpPr>
            <a:spLocks noGrp="1"/>
          </p:cNvSpPr>
          <p:nvPr>
            <p:ph type="pic" sz="quarter" idx="18" hasCustomPrompt="1"/>
          </p:nvPr>
        </p:nvSpPr>
        <p:spPr>
          <a:xfrm>
            <a:off x="913096" y="919263"/>
            <a:ext cx="2382054" cy="4233109"/>
          </a:xfr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Tree>
    <p:extLst>
      <p:ext uri="{BB962C8B-B14F-4D97-AF65-F5344CB8AC3E}">
        <p14:creationId xmlns:p14="http://schemas.microsoft.com/office/powerpoint/2010/main" val="14437544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6_Blank">
    <p:spTree>
      <p:nvGrpSpPr>
        <p:cNvPr id="1" name=""/>
        <p:cNvGrpSpPr/>
        <p:nvPr/>
      </p:nvGrpSpPr>
      <p:grpSpPr>
        <a:xfrm>
          <a:off x="0" y="0"/>
          <a:ext cx="0" cy="0"/>
          <a:chOff x="0" y="0"/>
          <a:chExt cx="0" cy="0"/>
        </a:xfrm>
      </p:grpSpPr>
      <p:sp>
        <p:nvSpPr>
          <p:cNvPr id="3" name="Media Placeholder 2"/>
          <p:cNvSpPr>
            <a:spLocks noGrp="1"/>
          </p:cNvSpPr>
          <p:nvPr>
            <p:ph type="media" sz="quarter" idx="10" hasCustomPrompt="1"/>
          </p:nvPr>
        </p:nvSpPr>
        <p:spPr>
          <a:xfrm>
            <a:off x="0" y="1"/>
            <a:ext cx="12196763" cy="6117167"/>
          </a:xfrm>
        </p:spPr>
        <p:txBody>
          <a:bodyPr/>
          <a:lstStyle>
            <a:lvl1pPr marL="0" indent="0">
              <a:buNone/>
              <a:defRPr baseline="0"/>
            </a:lvl1pPr>
          </a:lstStyle>
          <a:p>
            <a:r>
              <a:rPr lang="en-US" dirty="0"/>
              <a:t> </a:t>
            </a:r>
          </a:p>
        </p:txBody>
      </p:sp>
      <p:sp>
        <p:nvSpPr>
          <p:cNvPr id="2" name="Slide Number Placeholder 1"/>
          <p:cNvSpPr>
            <a:spLocks noGrp="1"/>
          </p:cNvSpPr>
          <p:nvPr>
            <p:ph type="sldNum" sz="quarter" idx="11"/>
          </p:nvPr>
        </p:nvSpPr>
        <p:spPr/>
        <p:txBody>
          <a:bodyPr/>
          <a:lstStyle/>
          <a:p>
            <a:fld id="{5A70D442-B9FB-491C-A565-5BE8A85F6285}" type="slidenum">
              <a:rPr lang="en-US" smtClean="0"/>
              <a:pPr/>
              <a:t>‹#›</a:t>
            </a:fld>
            <a:endParaRPr lang="en-US" dirty="0"/>
          </a:p>
        </p:txBody>
      </p:sp>
    </p:spTree>
    <p:extLst>
      <p:ext uri="{BB962C8B-B14F-4D97-AF65-F5344CB8AC3E}">
        <p14:creationId xmlns:p14="http://schemas.microsoft.com/office/powerpoint/2010/main" val="1187829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A70D442-B9FB-491C-A565-5BE8A85F6285}" type="slidenum">
              <a:rPr lang="en-US" smtClean="0"/>
              <a:t>‹#›</a:t>
            </a:fld>
            <a:endParaRPr lang="en-US"/>
          </a:p>
        </p:txBody>
      </p:sp>
    </p:spTree>
    <p:extLst>
      <p:ext uri="{BB962C8B-B14F-4D97-AF65-F5344CB8AC3E}">
        <p14:creationId xmlns:p14="http://schemas.microsoft.com/office/powerpoint/2010/main" val="710365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2955" y="152400"/>
            <a:ext cx="10367249" cy="1143000"/>
          </a:xfrm>
          <a:prstGeom prst="rect">
            <a:avLst/>
          </a:prstGeom>
        </p:spPr>
        <p:txBody>
          <a:bodyPr/>
          <a:lstStyle>
            <a:lvl1pPr>
              <a:defRPr sz="2400">
                <a:solidFill>
                  <a:srgbClr val="FF0000"/>
                </a:solidFill>
                <a:effectLst/>
              </a:defRPr>
            </a:lvl1pPr>
          </a:lstStyle>
          <a:p>
            <a:br>
              <a:rPr lang="en-US" dirty="0"/>
            </a:br>
            <a:r>
              <a:rPr lang="en-US" dirty="0"/>
              <a:t>Click to edit Master title style</a:t>
            </a:r>
          </a:p>
        </p:txBody>
      </p:sp>
      <p:sp>
        <p:nvSpPr>
          <p:cNvPr id="4" name="Rectangle 5"/>
          <p:cNvSpPr>
            <a:spLocks noGrp="1" noChangeArrowheads="1"/>
          </p:cNvSpPr>
          <p:nvPr>
            <p:ph type="sldNum" sz="quarter" idx="10"/>
          </p:nvPr>
        </p:nvSpPr>
        <p:spPr>
          <a:xfrm>
            <a:off x="9653654" y="0"/>
            <a:ext cx="2540992" cy="457200"/>
          </a:xfrm>
          <a:prstGeom prst="rect">
            <a:avLst/>
          </a:prstGeom>
          <a:ln/>
        </p:spPr>
        <p:txBody>
          <a:bodyPr/>
          <a:lstStyle>
            <a:lvl1pPr algn="r" rtl="1">
              <a:defRPr/>
            </a:lvl1pPr>
          </a:lstStyle>
          <a:p>
            <a:pPr>
              <a:defRPr/>
            </a:pPr>
            <a:fld id="{5741186A-752F-4CBE-9C67-C38E83B4D0ED}" type="slidenum">
              <a:rPr lang="he-IL" smtClean="0"/>
              <a:pPr>
                <a:defRPr/>
              </a:pPr>
              <a:t>‹#›</a:t>
            </a:fld>
            <a:endParaRPr lang="en-US"/>
          </a:p>
        </p:txBody>
      </p:sp>
      <p:sp>
        <p:nvSpPr>
          <p:cNvPr id="6" name="Content Placeholder 2"/>
          <p:cNvSpPr>
            <a:spLocks noGrp="1"/>
          </p:cNvSpPr>
          <p:nvPr>
            <p:ph sz="half" idx="11"/>
          </p:nvPr>
        </p:nvSpPr>
        <p:spPr>
          <a:xfrm>
            <a:off x="1422956" y="1447800"/>
            <a:ext cx="4675766" cy="5105400"/>
          </a:xfrm>
        </p:spPr>
        <p:txBody>
          <a:bodyPr/>
          <a:lstStyle>
            <a:lvl1pPr marL="285764" indent="-285764">
              <a:buClr>
                <a:srgbClr val="0070C0"/>
              </a:buClr>
              <a:buSzPct val="125000"/>
              <a:buFont typeface="Wingdings" panose="05000000000000000000" pitchFamily="2" charset="2"/>
              <a:buChar char="§"/>
              <a:defRPr sz="1800"/>
            </a:lvl1pPr>
            <a:lvl2pPr marL="742988" indent="-285764">
              <a:buClr>
                <a:srgbClr val="FF0000"/>
              </a:buClr>
              <a:buSzPct val="125000"/>
              <a:buFont typeface="Arial" panose="020B0604020202020204" pitchFamily="34" charset="0"/>
              <a:buChar char="•"/>
              <a:defRPr sz="1600"/>
            </a:lvl2pPr>
            <a:lvl3pPr marL="1200211" indent="-285764">
              <a:buSzPct val="80000"/>
              <a:buFont typeface="Wingdings" panose="05000000000000000000" pitchFamily="2" charset="2"/>
              <a:buChar char="Ø"/>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7114439" y="1447800"/>
            <a:ext cx="4675766" cy="5105400"/>
          </a:xfrm>
        </p:spPr>
        <p:txBody>
          <a:bodyPr/>
          <a:lstStyle>
            <a:lvl1pPr marL="285764" indent="-285764">
              <a:buClr>
                <a:srgbClr val="0070C0"/>
              </a:buClr>
              <a:buSzPct val="125000"/>
              <a:buFont typeface="Wingdings" panose="05000000000000000000" pitchFamily="2" charset="2"/>
              <a:buChar char="§"/>
              <a:defRPr sz="1800"/>
            </a:lvl1pPr>
            <a:lvl2pPr marL="742988" indent="-285764">
              <a:buClr>
                <a:srgbClr val="FF0000"/>
              </a:buClr>
              <a:buSzPct val="125000"/>
              <a:buFont typeface="Arial" panose="020B0604020202020204" pitchFamily="34" charset="0"/>
              <a:buChar char="•"/>
              <a:defRPr sz="1600"/>
            </a:lvl2pPr>
            <a:lvl3pPr marL="1200211" indent="-285764">
              <a:buSzPct val="80000"/>
              <a:buFont typeface="Wingdings" panose="05000000000000000000" pitchFamily="2" charset="2"/>
              <a:buChar char="Ø"/>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32499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5 Image Row">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A70D442-B9FB-491C-A565-5BE8A85F6285}" type="slidenum">
              <a:rPr lang="en-US" smtClean="0"/>
              <a:t>‹#›</a:t>
            </a:fld>
            <a:endParaRPr lang="en-US"/>
          </a:p>
        </p:txBody>
      </p:sp>
      <p:sp>
        <p:nvSpPr>
          <p:cNvPr id="10" name="Picture Placeholder 2"/>
          <p:cNvSpPr>
            <a:spLocks noGrp="1"/>
          </p:cNvSpPr>
          <p:nvPr>
            <p:ph type="pic" sz="quarter" idx="18" hasCustomPrompt="1"/>
          </p:nvPr>
        </p:nvSpPr>
        <p:spPr>
          <a:xfrm>
            <a:off x="431969" y="2070100"/>
            <a:ext cx="1931154" cy="1930400"/>
          </a:xfrm>
          <a:prstGeom prst="ellipse">
            <a:avLst/>
          </a:prstGeo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1" name="Picture Placeholder 2"/>
          <p:cNvSpPr>
            <a:spLocks noGrp="1"/>
          </p:cNvSpPr>
          <p:nvPr>
            <p:ph type="pic" sz="quarter" idx="19" hasCustomPrompt="1"/>
          </p:nvPr>
        </p:nvSpPr>
        <p:spPr>
          <a:xfrm>
            <a:off x="2782387" y="2070100"/>
            <a:ext cx="1931154" cy="1930400"/>
          </a:xfrm>
          <a:prstGeom prst="ellipse">
            <a:avLst/>
          </a:prstGeo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2" name="Picture Placeholder 2"/>
          <p:cNvSpPr>
            <a:spLocks noGrp="1"/>
          </p:cNvSpPr>
          <p:nvPr>
            <p:ph type="pic" sz="quarter" idx="20" hasCustomPrompt="1"/>
          </p:nvPr>
        </p:nvSpPr>
        <p:spPr>
          <a:xfrm>
            <a:off x="5132805" y="2070100"/>
            <a:ext cx="1931154" cy="1930400"/>
          </a:xfrm>
          <a:prstGeom prst="ellipse">
            <a:avLst/>
          </a:prstGeo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3" name="Picture Placeholder 2"/>
          <p:cNvSpPr>
            <a:spLocks noGrp="1"/>
          </p:cNvSpPr>
          <p:nvPr>
            <p:ph type="pic" sz="quarter" idx="21" hasCustomPrompt="1"/>
          </p:nvPr>
        </p:nvSpPr>
        <p:spPr>
          <a:xfrm>
            <a:off x="7483222" y="2070100"/>
            <a:ext cx="1931154" cy="1930400"/>
          </a:xfrm>
          <a:prstGeom prst="ellipse">
            <a:avLst/>
          </a:prstGeo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14" name="Picture Placeholder 2"/>
          <p:cNvSpPr>
            <a:spLocks noGrp="1"/>
          </p:cNvSpPr>
          <p:nvPr>
            <p:ph type="pic" sz="quarter" idx="22" hasCustomPrompt="1"/>
          </p:nvPr>
        </p:nvSpPr>
        <p:spPr>
          <a:xfrm>
            <a:off x="9833640" y="2070100"/>
            <a:ext cx="1931154" cy="1930400"/>
          </a:xfrm>
          <a:prstGeom prst="ellipse">
            <a:avLst/>
          </a:prstGeom>
        </p:spPr>
        <p:txBody>
          <a:bodyPr vert="horz" lIns="0" tIns="0" rIns="0" bIns="0" rtlCol="0">
            <a:normAutofit/>
          </a:bodyPr>
          <a:lstStyle>
            <a:lvl1pPr marL="383108" indent="-383108">
              <a:buClr>
                <a:schemeClr val="bg1"/>
              </a:buClr>
              <a:buFont typeface="Century Gothic" panose="020B0502020202020204" pitchFamily="34" charset="0"/>
              <a:buChar char=" "/>
              <a:defRPr lang="en-US" baseline="0" dirty="0"/>
            </a:lvl1pPr>
          </a:lstStyle>
          <a:p>
            <a:pPr marL="0" lvl="0" indent="0" algn="ctr">
              <a:buNone/>
            </a:pPr>
            <a:r>
              <a:rPr lang="en-US" dirty="0"/>
              <a:t> </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37824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1_2 Column">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A70D442-B9FB-491C-A565-5BE8A85F6285}" type="slidenum">
              <a:rPr lang="en-US" smtClean="0"/>
              <a:t>‹#›</a:t>
            </a:fld>
            <a:endParaRPr lang="en-US"/>
          </a:p>
        </p:txBody>
      </p:sp>
      <p:sp>
        <p:nvSpPr>
          <p:cNvPr id="4" name="Text Placeholder 3"/>
          <p:cNvSpPr>
            <a:spLocks noGrp="1"/>
          </p:cNvSpPr>
          <p:nvPr>
            <p:ph type="body" sz="quarter" idx="13" hasCustomPrompt="1"/>
          </p:nvPr>
        </p:nvSpPr>
        <p:spPr>
          <a:xfrm>
            <a:off x="304919" y="1600201"/>
            <a:ext cx="5615593" cy="647700"/>
          </a:xfrm>
          <a:noFill/>
        </p:spPr>
        <p:txBody>
          <a:bodyPr anchor="b"/>
          <a:lstStyle>
            <a:lvl1pPr marL="0" indent="0" algn="l">
              <a:lnSpc>
                <a:spcPct val="90000"/>
              </a:lnSpc>
              <a:buNone/>
              <a:defRPr>
                <a:solidFill>
                  <a:schemeClr val="accent1"/>
                </a:solidFill>
                <a:latin typeface="+mj-lt"/>
              </a:defRPr>
            </a:lvl1pPr>
          </a:lstStyle>
          <a:p>
            <a:pPr lvl="0"/>
            <a:r>
              <a:rPr lang="en-US" dirty="0"/>
              <a:t>Column Title</a:t>
            </a:r>
          </a:p>
        </p:txBody>
      </p:sp>
      <p:sp>
        <p:nvSpPr>
          <p:cNvPr id="10" name="Text Placeholder 3"/>
          <p:cNvSpPr>
            <a:spLocks noGrp="1"/>
          </p:cNvSpPr>
          <p:nvPr>
            <p:ph type="body" sz="quarter" idx="17" hasCustomPrompt="1"/>
          </p:nvPr>
        </p:nvSpPr>
        <p:spPr>
          <a:xfrm>
            <a:off x="6276251" y="1600201"/>
            <a:ext cx="5615593" cy="647700"/>
          </a:xfrm>
          <a:noFill/>
        </p:spPr>
        <p:txBody>
          <a:bodyPr anchor="b"/>
          <a:lstStyle>
            <a:lvl1pPr marL="0" indent="0" algn="l">
              <a:lnSpc>
                <a:spcPct val="90000"/>
              </a:lnSpc>
              <a:buNone/>
              <a:defRPr>
                <a:solidFill>
                  <a:schemeClr val="accent1"/>
                </a:solidFill>
                <a:latin typeface="+mj-lt"/>
              </a:defRPr>
            </a:lvl1pPr>
          </a:lstStyle>
          <a:p>
            <a:pPr lvl="0"/>
            <a:r>
              <a:rPr lang="en-US" dirty="0"/>
              <a:t>Column Title</a:t>
            </a:r>
          </a:p>
        </p:txBody>
      </p:sp>
      <p:sp>
        <p:nvSpPr>
          <p:cNvPr id="6" name="Content Placeholder 5"/>
          <p:cNvSpPr>
            <a:spLocks noGrp="1"/>
          </p:cNvSpPr>
          <p:nvPr>
            <p:ph sz="quarter" idx="18"/>
          </p:nvPr>
        </p:nvSpPr>
        <p:spPr>
          <a:xfrm>
            <a:off x="304919" y="2387600"/>
            <a:ext cx="5610511" cy="3414184"/>
          </a:xfrm>
          <a:noFill/>
        </p:spPr>
        <p:txBody>
          <a:bodyPr lIns="0" tIns="0" rIns="0" bIns="0">
            <a:normAutofit/>
          </a:bodyPr>
          <a:lstStyle>
            <a:lvl1pPr marL="302676" indent="-302676">
              <a:buClr>
                <a:schemeClr val="accent1"/>
              </a:buClr>
              <a:defRPr sz="2133"/>
            </a:lvl1pPr>
            <a:lvl2pPr marL="759865" indent="-294210">
              <a:buClr>
                <a:schemeClr val="accent1"/>
              </a:buClr>
              <a:defRPr sz="1867"/>
            </a:lvl2pPr>
            <a:lvl3pPr marL="1140855" indent="-224361">
              <a:buClr>
                <a:schemeClr val="accent1"/>
              </a:buClr>
              <a:defRPr sz="1600"/>
            </a:lvl3pPr>
            <a:lvl4pPr>
              <a:defRPr sz="1467"/>
            </a:lvl4pPr>
            <a:lvl5pPr>
              <a:defRPr sz="1400"/>
            </a:lvl5pPr>
          </a:lstStyle>
          <a:p>
            <a:pPr lvl="0"/>
            <a:r>
              <a:rPr lang="en-US" dirty="0"/>
              <a:t>Click to edit Master text styles</a:t>
            </a:r>
          </a:p>
          <a:p>
            <a:pPr lvl="1"/>
            <a:r>
              <a:rPr lang="en-US" dirty="0"/>
              <a:t>Second level</a:t>
            </a:r>
          </a:p>
          <a:p>
            <a:pPr lvl="2"/>
            <a:r>
              <a:rPr lang="en-US" dirty="0"/>
              <a:t>Third level</a:t>
            </a:r>
          </a:p>
        </p:txBody>
      </p:sp>
      <p:sp>
        <p:nvSpPr>
          <p:cNvPr id="13" name="Content Placeholder 5"/>
          <p:cNvSpPr>
            <a:spLocks noGrp="1"/>
          </p:cNvSpPr>
          <p:nvPr>
            <p:ph sz="quarter" idx="19"/>
          </p:nvPr>
        </p:nvSpPr>
        <p:spPr>
          <a:xfrm>
            <a:off x="6281333" y="2387600"/>
            <a:ext cx="5610511" cy="3414184"/>
          </a:xfrm>
          <a:noFill/>
        </p:spPr>
        <p:txBody>
          <a:bodyPr lIns="0" tIns="0" rIns="0" bIns="0">
            <a:normAutofit/>
          </a:bodyPr>
          <a:lstStyle>
            <a:lvl1pPr marL="302676" indent="-302676">
              <a:buClr>
                <a:schemeClr val="accent1"/>
              </a:buClr>
              <a:defRPr sz="2133"/>
            </a:lvl1pPr>
            <a:lvl2pPr marL="759865" indent="-294210">
              <a:buClr>
                <a:schemeClr val="accent1"/>
              </a:buClr>
              <a:defRPr sz="1867"/>
            </a:lvl2pPr>
            <a:lvl3pPr marL="1140855" indent="-224361">
              <a:buClr>
                <a:schemeClr val="accent1"/>
              </a:buClr>
              <a:defRPr sz="1600"/>
            </a:lvl3pPr>
            <a:lvl4pPr>
              <a:defRPr sz="1467"/>
            </a:lvl4pPr>
            <a:lvl5pPr>
              <a:defRPr sz="1400"/>
            </a:lvl5pPr>
          </a:lstStyle>
          <a:p>
            <a:pPr lvl="0"/>
            <a:r>
              <a:rPr lang="en-US"/>
              <a:t>Click to edit Master text styles</a:t>
            </a:r>
          </a:p>
          <a:p>
            <a:pPr lvl="1"/>
            <a:r>
              <a:rPr lang="en-US"/>
              <a:t>Second level</a:t>
            </a:r>
          </a:p>
          <a:p>
            <a:pPr lvl="2"/>
            <a:r>
              <a:rPr lang="en-US"/>
              <a:t>Third level</a:t>
            </a:r>
          </a:p>
        </p:txBody>
      </p:sp>
      <p:sp>
        <p:nvSpPr>
          <p:cNvPr id="3" name="Title 2"/>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304919" y="2317751"/>
            <a:ext cx="561559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6276251" y="2317751"/>
            <a:ext cx="561559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1787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3 Column">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A70D442-B9FB-491C-A565-5BE8A85F6285}" type="slidenum">
              <a:rPr lang="en-US" smtClean="0"/>
              <a:t>‹#›</a:t>
            </a:fld>
            <a:endParaRPr lang="en-US"/>
          </a:p>
        </p:txBody>
      </p:sp>
      <p:sp>
        <p:nvSpPr>
          <p:cNvPr id="4" name="Text Placeholder 3"/>
          <p:cNvSpPr>
            <a:spLocks noGrp="1"/>
          </p:cNvSpPr>
          <p:nvPr>
            <p:ph type="body" sz="quarter" idx="13" hasCustomPrompt="1"/>
          </p:nvPr>
        </p:nvSpPr>
        <p:spPr>
          <a:xfrm>
            <a:off x="304919" y="1600200"/>
            <a:ext cx="3659029" cy="646176"/>
          </a:xfrm>
          <a:noFill/>
        </p:spPr>
        <p:txBody>
          <a:bodyPr anchor="b">
            <a:normAutofit/>
          </a:bodyPr>
          <a:lstStyle>
            <a:lvl1pPr marL="0" indent="0" algn="l">
              <a:lnSpc>
                <a:spcPct val="90000"/>
              </a:lnSpc>
              <a:buNone/>
              <a:defRPr sz="2400">
                <a:solidFill>
                  <a:schemeClr val="accent1"/>
                </a:solidFill>
                <a:latin typeface="+mj-lt"/>
              </a:defRPr>
            </a:lvl1pPr>
          </a:lstStyle>
          <a:p>
            <a:pPr lvl="0"/>
            <a:r>
              <a:rPr lang="en-US" dirty="0"/>
              <a:t>Column Title</a:t>
            </a:r>
          </a:p>
        </p:txBody>
      </p:sp>
      <p:sp>
        <p:nvSpPr>
          <p:cNvPr id="6" name="Text Placeholder 3"/>
          <p:cNvSpPr>
            <a:spLocks noGrp="1"/>
          </p:cNvSpPr>
          <p:nvPr>
            <p:ph type="body" sz="quarter" idx="14" hasCustomPrompt="1"/>
          </p:nvPr>
        </p:nvSpPr>
        <p:spPr>
          <a:xfrm>
            <a:off x="4268867" y="1600200"/>
            <a:ext cx="3659029" cy="646176"/>
          </a:xfrm>
          <a:noFill/>
        </p:spPr>
        <p:txBody>
          <a:bodyPr anchor="b">
            <a:normAutofit/>
          </a:bodyPr>
          <a:lstStyle>
            <a:lvl1pPr marL="0" indent="0" algn="l">
              <a:lnSpc>
                <a:spcPct val="90000"/>
              </a:lnSpc>
              <a:buNone/>
              <a:defRPr sz="2400">
                <a:solidFill>
                  <a:schemeClr val="accent1"/>
                </a:solidFill>
                <a:latin typeface="+mj-lt"/>
              </a:defRPr>
            </a:lvl1pPr>
          </a:lstStyle>
          <a:p>
            <a:pPr lvl="0"/>
            <a:r>
              <a:rPr lang="en-US" dirty="0"/>
              <a:t>Column Title</a:t>
            </a:r>
          </a:p>
        </p:txBody>
      </p:sp>
      <p:sp>
        <p:nvSpPr>
          <p:cNvPr id="11" name="Text Placeholder 3"/>
          <p:cNvSpPr>
            <a:spLocks noGrp="1"/>
          </p:cNvSpPr>
          <p:nvPr>
            <p:ph type="body" sz="quarter" idx="18" hasCustomPrompt="1"/>
          </p:nvPr>
        </p:nvSpPr>
        <p:spPr>
          <a:xfrm>
            <a:off x="8232815" y="1600200"/>
            <a:ext cx="3659029" cy="646176"/>
          </a:xfrm>
          <a:noFill/>
        </p:spPr>
        <p:txBody>
          <a:bodyPr anchor="b">
            <a:normAutofit/>
          </a:bodyPr>
          <a:lstStyle>
            <a:lvl1pPr marL="0" indent="0" algn="l">
              <a:lnSpc>
                <a:spcPct val="90000"/>
              </a:lnSpc>
              <a:buNone/>
              <a:defRPr sz="2400">
                <a:solidFill>
                  <a:schemeClr val="accent1"/>
                </a:solidFill>
                <a:latin typeface="+mj-lt"/>
              </a:defRPr>
            </a:lvl1pPr>
          </a:lstStyle>
          <a:p>
            <a:pPr lvl="0"/>
            <a:r>
              <a:rPr lang="en-US" dirty="0"/>
              <a:t>Column Title</a:t>
            </a:r>
          </a:p>
        </p:txBody>
      </p:sp>
      <p:sp>
        <p:nvSpPr>
          <p:cNvPr id="10" name="Content Placeholder 5"/>
          <p:cNvSpPr>
            <a:spLocks noGrp="1"/>
          </p:cNvSpPr>
          <p:nvPr>
            <p:ph sz="quarter" idx="21"/>
          </p:nvPr>
        </p:nvSpPr>
        <p:spPr>
          <a:xfrm>
            <a:off x="304919" y="2387600"/>
            <a:ext cx="3659029" cy="3414184"/>
          </a:xfrm>
          <a:noFill/>
        </p:spPr>
        <p:txBody>
          <a:bodyPr lIns="0" tIns="0" rIns="0" bIns="0">
            <a:normAutofit/>
          </a:bodyPr>
          <a:lstStyle>
            <a:lvl1pPr marL="302676" indent="-302676">
              <a:buClr>
                <a:schemeClr val="accent1"/>
              </a:buClr>
              <a:defRPr sz="1867"/>
            </a:lvl1pPr>
            <a:lvl2pPr marL="759865" indent="-294210">
              <a:buClr>
                <a:schemeClr val="accent1"/>
              </a:buClr>
              <a:defRPr sz="1600"/>
            </a:lvl2pPr>
            <a:lvl3pPr marL="1140855" indent="-224361">
              <a:buClr>
                <a:schemeClr val="accent1"/>
              </a:buClr>
              <a:defRPr sz="1467"/>
            </a:lvl3pPr>
            <a:lvl4pPr>
              <a:defRPr sz="1467"/>
            </a:lvl4pPr>
            <a:lvl5pPr>
              <a:defRPr sz="1400"/>
            </a:lvl5pPr>
          </a:lstStyle>
          <a:p>
            <a:pPr lvl="0"/>
            <a:r>
              <a:rPr lang="en-US" dirty="0"/>
              <a:t>Click to edit Master text styles</a:t>
            </a:r>
          </a:p>
          <a:p>
            <a:pPr lvl="1"/>
            <a:r>
              <a:rPr lang="en-US" dirty="0"/>
              <a:t>Second level</a:t>
            </a:r>
          </a:p>
          <a:p>
            <a:pPr lvl="2"/>
            <a:r>
              <a:rPr lang="en-US" dirty="0"/>
              <a:t>Third level</a:t>
            </a:r>
          </a:p>
        </p:txBody>
      </p:sp>
      <p:sp>
        <p:nvSpPr>
          <p:cNvPr id="14" name="Content Placeholder 5"/>
          <p:cNvSpPr>
            <a:spLocks noGrp="1"/>
          </p:cNvSpPr>
          <p:nvPr>
            <p:ph sz="quarter" idx="22"/>
          </p:nvPr>
        </p:nvSpPr>
        <p:spPr>
          <a:xfrm>
            <a:off x="4268867" y="2387600"/>
            <a:ext cx="3659029" cy="3414184"/>
          </a:xfrm>
          <a:noFill/>
        </p:spPr>
        <p:txBody>
          <a:bodyPr lIns="0" tIns="0" rIns="0" bIns="0">
            <a:normAutofit/>
          </a:bodyPr>
          <a:lstStyle>
            <a:lvl1pPr marL="302676" indent="-302676">
              <a:buClr>
                <a:schemeClr val="accent1"/>
              </a:buClr>
              <a:defRPr sz="1867"/>
            </a:lvl1pPr>
            <a:lvl2pPr marL="759865" indent="-294210">
              <a:buClr>
                <a:schemeClr val="accent1"/>
              </a:buClr>
              <a:defRPr sz="1600"/>
            </a:lvl2pPr>
            <a:lvl3pPr marL="1140855" indent="-224361">
              <a:buClr>
                <a:schemeClr val="accent1"/>
              </a:buClr>
              <a:defRPr sz="1467"/>
            </a:lvl3pPr>
            <a:lvl4pPr>
              <a:defRPr sz="1467"/>
            </a:lvl4pPr>
            <a:lvl5pPr>
              <a:defRPr sz="1400"/>
            </a:lvl5pPr>
          </a:lstStyle>
          <a:p>
            <a:pPr lvl="0"/>
            <a:r>
              <a:rPr lang="en-US"/>
              <a:t>Click to edit Master text styles</a:t>
            </a:r>
          </a:p>
          <a:p>
            <a:pPr lvl="1"/>
            <a:r>
              <a:rPr lang="en-US"/>
              <a:t>Second level</a:t>
            </a:r>
          </a:p>
          <a:p>
            <a:pPr lvl="2"/>
            <a:r>
              <a:rPr lang="en-US"/>
              <a:t>Third level</a:t>
            </a:r>
          </a:p>
        </p:txBody>
      </p:sp>
      <p:sp>
        <p:nvSpPr>
          <p:cNvPr id="15" name="Content Placeholder 5"/>
          <p:cNvSpPr>
            <a:spLocks noGrp="1"/>
          </p:cNvSpPr>
          <p:nvPr>
            <p:ph sz="quarter" idx="23"/>
          </p:nvPr>
        </p:nvSpPr>
        <p:spPr>
          <a:xfrm>
            <a:off x="8232815" y="2387600"/>
            <a:ext cx="3659029" cy="3414184"/>
          </a:xfrm>
          <a:noFill/>
        </p:spPr>
        <p:txBody>
          <a:bodyPr lIns="0" tIns="0" rIns="0" bIns="0">
            <a:normAutofit/>
          </a:bodyPr>
          <a:lstStyle>
            <a:lvl1pPr marL="302676" indent="-302676">
              <a:buClr>
                <a:schemeClr val="accent1"/>
              </a:buClr>
              <a:defRPr sz="1867"/>
            </a:lvl1pPr>
            <a:lvl2pPr marL="759865" indent="-294210">
              <a:buClr>
                <a:schemeClr val="accent1"/>
              </a:buClr>
              <a:defRPr sz="1600"/>
            </a:lvl2pPr>
            <a:lvl3pPr marL="1140855" indent="-224361">
              <a:buClr>
                <a:schemeClr val="accent1"/>
              </a:buClr>
              <a:defRPr sz="1467"/>
            </a:lvl3pPr>
            <a:lvl4pPr>
              <a:defRPr sz="1467"/>
            </a:lvl4pPr>
            <a:lvl5pPr>
              <a:defRPr sz="1400"/>
            </a:lvl5pPr>
          </a:lstStyle>
          <a:p>
            <a:pPr lvl="0"/>
            <a:r>
              <a:rPr lang="en-US"/>
              <a:t>Click to edit Master text styles</a:t>
            </a:r>
          </a:p>
          <a:p>
            <a:pPr lvl="1"/>
            <a:r>
              <a:rPr lang="en-US"/>
              <a:t>Second level</a:t>
            </a:r>
          </a:p>
          <a:p>
            <a:pPr lvl="2"/>
            <a:r>
              <a:rPr lang="en-US"/>
              <a:t>Third level</a:t>
            </a:r>
          </a:p>
        </p:txBody>
      </p:sp>
      <p:sp>
        <p:nvSpPr>
          <p:cNvPr id="3" name="Title 2"/>
          <p:cNvSpPr>
            <a:spLocks noGrp="1"/>
          </p:cNvSpPr>
          <p:nvPr>
            <p:ph type="title"/>
          </p:nvPr>
        </p:nvSpPr>
        <p:spPr/>
        <p:txBody>
          <a:bodyPr/>
          <a:lstStyle/>
          <a:p>
            <a:r>
              <a:rPr lang="en-US"/>
              <a:t>Click to edit Master title style</a:t>
            </a:r>
          </a:p>
        </p:txBody>
      </p:sp>
      <p:cxnSp>
        <p:nvCxnSpPr>
          <p:cNvPr id="13" name="Straight Connector 12"/>
          <p:cNvCxnSpPr/>
          <p:nvPr userDrawn="1"/>
        </p:nvCxnSpPr>
        <p:spPr>
          <a:xfrm>
            <a:off x="304919" y="2317751"/>
            <a:ext cx="36590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4268867" y="2317751"/>
            <a:ext cx="36590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8232815" y="2317751"/>
            <a:ext cx="36590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444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4 Column">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5A70D442-B9FB-491C-A565-5BE8A85F6285}" type="slidenum">
              <a:rPr lang="en-US" smtClean="0"/>
              <a:t>‹#›</a:t>
            </a:fld>
            <a:endParaRPr lang="en-US"/>
          </a:p>
        </p:txBody>
      </p:sp>
      <p:sp>
        <p:nvSpPr>
          <p:cNvPr id="4" name="Text Placeholder 3"/>
          <p:cNvSpPr>
            <a:spLocks noGrp="1"/>
          </p:cNvSpPr>
          <p:nvPr>
            <p:ph type="body" sz="quarter" idx="13" hasCustomPrompt="1"/>
          </p:nvPr>
        </p:nvSpPr>
        <p:spPr>
          <a:xfrm>
            <a:off x="304921" y="1600200"/>
            <a:ext cx="2731565" cy="646176"/>
          </a:xfrm>
          <a:noFill/>
        </p:spPr>
        <p:txBody>
          <a:bodyPr anchor="b">
            <a:normAutofit/>
          </a:bodyPr>
          <a:lstStyle>
            <a:lvl1pPr marL="0" indent="0" algn="l">
              <a:lnSpc>
                <a:spcPct val="90000"/>
              </a:lnSpc>
              <a:buNone/>
              <a:defRPr sz="2133">
                <a:solidFill>
                  <a:schemeClr val="accent1"/>
                </a:solidFill>
                <a:latin typeface="+mj-lt"/>
              </a:defRPr>
            </a:lvl1pPr>
          </a:lstStyle>
          <a:p>
            <a:pPr lvl="0"/>
            <a:r>
              <a:rPr lang="en-US" dirty="0"/>
              <a:t>Column Title</a:t>
            </a:r>
          </a:p>
        </p:txBody>
      </p:sp>
      <p:sp>
        <p:nvSpPr>
          <p:cNvPr id="6" name="Text Placeholder 3"/>
          <p:cNvSpPr>
            <a:spLocks noGrp="1"/>
          </p:cNvSpPr>
          <p:nvPr>
            <p:ph type="body" sz="quarter" idx="14" hasCustomPrompt="1"/>
          </p:nvPr>
        </p:nvSpPr>
        <p:spPr>
          <a:xfrm>
            <a:off x="3256707" y="1600200"/>
            <a:ext cx="2731565" cy="646176"/>
          </a:xfrm>
          <a:noFill/>
        </p:spPr>
        <p:txBody>
          <a:bodyPr anchor="b">
            <a:normAutofit/>
          </a:bodyPr>
          <a:lstStyle>
            <a:lvl1pPr marL="0" indent="0" algn="l">
              <a:lnSpc>
                <a:spcPct val="90000"/>
              </a:lnSpc>
              <a:buNone/>
              <a:defRPr sz="2133">
                <a:solidFill>
                  <a:schemeClr val="accent1"/>
                </a:solidFill>
                <a:latin typeface="+mj-lt"/>
              </a:defRPr>
            </a:lvl1pPr>
          </a:lstStyle>
          <a:p>
            <a:pPr lvl="0"/>
            <a:r>
              <a:rPr lang="en-US" dirty="0"/>
              <a:t>Column Title</a:t>
            </a:r>
          </a:p>
        </p:txBody>
      </p:sp>
      <p:sp>
        <p:nvSpPr>
          <p:cNvPr id="11" name="Text Placeholder 3"/>
          <p:cNvSpPr>
            <a:spLocks noGrp="1"/>
          </p:cNvSpPr>
          <p:nvPr>
            <p:ph type="body" sz="quarter" idx="18" hasCustomPrompt="1"/>
          </p:nvPr>
        </p:nvSpPr>
        <p:spPr>
          <a:xfrm>
            <a:off x="6208493" y="1600200"/>
            <a:ext cx="2731565" cy="646176"/>
          </a:xfrm>
          <a:noFill/>
        </p:spPr>
        <p:txBody>
          <a:bodyPr anchor="b">
            <a:normAutofit/>
          </a:bodyPr>
          <a:lstStyle>
            <a:lvl1pPr marL="0" indent="0" algn="l">
              <a:lnSpc>
                <a:spcPct val="90000"/>
              </a:lnSpc>
              <a:buNone/>
              <a:defRPr sz="2133">
                <a:solidFill>
                  <a:schemeClr val="accent1"/>
                </a:solidFill>
                <a:latin typeface="+mj-lt"/>
              </a:defRPr>
            </a:lvl1pPr>
          </a:lstStyle>
          <a:p>
            <a:pPr lvl="0"/>
            <a:r>
              <a:rPr lang="en-US" dirty="0"/>
              <a:t>Column Title</a:t>
            </a:r>
          </a:p>
        </p:txBody>
      </p:sp>
      <p:sp>
        <p:nvSpPr>
          <p:cNvPr id="14" name="Text Placeholder 3"/>
          <p:cNvSpPr>
            <a:spLocks noGrp="1"/>
          </p:cNvSpPr>
          <p:nvPr>
            <p:ph type="body" sz="quarter" idx="22" hasCustomPrompt="1"/>
          </p:nvPr>
        </p:nvSpPr>
        <p:spPr>
          <a:xfrm>
            <a:off x="9160279" y="1600200"/>
            <a:ext cx="2731565" cy="646176"/>
          </a:xfrm>
          <a:noFill/>
        </p:spPr>
        <p:txBody>
          <a:bodyPr anchor="b">
            <a:normAutofit/>
          </a:bodyPr>
          <a:lstStyle>
            <a:lvl1pPr marL="0" indent="0" algn="l">
              <a:lnSpc>
                <a:spcPct val="90000"/>
              </a:lnSpc>
              <a:buNone/>
              <a:defRPr sz="2133">
                <a:solidFill>
                  <a:schemeClr val="accent1"/>
                </a:solidFill>
                <a:latin typeface="+mj-lt"/>
              </a:defRPr>
            </a:lvl1pPr>
          </a:lstStyle>
          <a:p>
            <a:pPr lvl="0"/>
            <a:r>
              <a:rPr lang="en-US" dirty="0"/>
              <a:t>Column Title</a:t>
            </a:r>
          </a:p>
        </p:txBody>
      </p:sp>
      <p:sp>
        <p:nvSpPr>
          <p:cNvPr id="15" name="Content Placeholder 5"/>
          <p:cNvSpPr>
            <a:spLocks noGrp="1"/>
          </p:cNvSpPr>
          <p:nvPr>
            <p:ph sz="quarter" idx="21"/>
          </p:nvPr>
        </p:nvSpPr>
        <p:spPr>
          <a:xfrm>
            <a:off x="304920" y="2387600"/>
            <a:ext cx="2732075" cy="3414184"/>
          </a:xfrm>
          <a:noFill/>
        </p:spPr>
        <p:txBody>
          <a:bodyPr lIns="0" tIns="0" rIns="0" bIns="0">
            <a:normAutofit/>
          </a:bodyPr>
          <a:lstStyle>
            <a:lvl1pPr marL="302676" indent="-302676">
              <a:buClr>
                <a:schemeClr val="accent1"/>
              </a:buClr>
              <a:defRPr sz="1600"/>
            </a:lvl1pPr>
            <a:lvl2pPr marL="759865" indent="-294210">
              <a:buClr>
                <a:schemeClr val="accent1"/>
              </a:buClr>
              <a:defRPr sz="1467"/>
            </a:lvl2pPr>
            <a:lvl3pPr marL="1140855" indent="-224361">
              <a:buClr>
                <a:schemeClr val="accent1"/>
              </a:buClr>
              <a:defRPr sz="1400"/>
            </a:lvl3pPr>
            <a:lvl4pPr>
              <a:defRPr sz="1467"/>
            </a:lvl4pPr>
            <a:lvl5pPr>
              <a:defRPr sz="140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5"/>
          <p:cNvSpPr>
            <a:spLocks noGrp="1"/>
          </p:cNvSpPr>
          <p:nvPr>
            <p:ph sz="quarter" idx="23"/>
          </p:nvPr>
        </p:nvSpPr>
        <p:spPr>
          <a:xfrm>
            <a:off x="3256537" y="2387600"/>
            <a:ext cx="2732075" cy="3414184"/>
          </a:xfrm>
          <a:noFill/>
        </p:spPr>
        <p:txBody>
          <a:bodyPr lIns="0" tIns="0" rIns="0" bIns="0">
            <a:normAutofit/>
          </a:bodyPr>
          <a:lstStyle>
            <a:lvl1pPr marL="302676" indent="-302676">
              <a:buClr>
                <a:schemeClr val="accent1"/>
              </a:buClr>
              <a:defRPr sz="1600"/>
            </a:lvl1pPr>
            <a:lvl2pPr marL="759865" indent="-294210">
              <a:buClr>
                <a:schemeClr val="accent1"/>
              </a:buClr>
              <a:defRPr sz="1467"/>
            </a:lvl2pPr>
            <a:lvl3pPr marL="1140855" indent="-224361">
              <a:buClr>
                <a:schemeClr val="accent1"/>
              </a:buClr>
              <a:defRPr sz="1400"/>
            </a:lvl3pPr>
            <a:lvl4pPr>
              <a:defRPr sz="1467"/>
            </a:lvl4pPr>
            <a:lvl5pPr>
              <a:defRPr sz="1400"/>
            </a:lvl5pPr>
          </a:lstStyle>
          <a:p>
            <a:pPr lvl="0"/>
            <a:r>
              <a:rPr lang="en-US"/>
              <a:t>Click to edit Master text styles</a:t>
            </a:r>
          </a:p>
          <a:p>
            <a:pPr lvl="1"/>
            <a:r>
              <a:rPr lang="en-US"/>
              <a:t>Second level</a:t>
            </a:r>
          </a:p>
          <a:p>
            <a:pPr lvl="2"/>
            <a:r>
              <a:rPr lang="en-US"/>
              <a:t>Third level</a:t>
            </a:r>
          </a:p>
        </p:txBody>
      </p:sp>
      <p:sp>
        <p:nvSpPr>
          <p:cNvPr id="17" name="Content Placeholder 5"/>
          <p:cNvSpPr>
            <a:spLocks noGrp="1"/>
          </p:cNvSpPr>
          <p:nvPr>
            <p:ph sz="quarter" idx="24"/>
          </p:nvPr>
        </p:nvSpPr>
        <p:spPr>
          <a:xfrm>
            <a:off x="6208154" y="2387600"/>
            <a:ext cx="2732075" cy="3414184"/>
          </a:xfrm>
          <a:noFill/>
        </p:spPr>
        <p:txBody>
          <a:bodyPr lIns="0" tIns="0" rIns="0" bIns="0">
            <a:normAutofit/>
          </a:bodyPr>
          <a:lstStyle>
            <a:lvl1pPr marL="302676" indent="-302676">
              <a:buClr>
                <a:schemeClr val="accent1"/>
              </a:buClr>
              <a:defRPr sz="1600"/>
            </a:lvl1pPr>
            <a:lvl2pPr marL="759865" indent="-294210">
              <a:buClr>
                <a:schemeClr val="accent1"/>
              </a:buClr>
              <a:defRPr sz="1467"/>
            </a:lvl2pPr>
            <a:lvl3pPr marL="1140855" indent="-224361">
              <a:buClr>
                <a:schemeClr val="accent1"/>
              </a:buClr>
              <a:defRPr sz="1400"/>
            </a:lvl3pPr>
            <a:lvl4pPr>
              <a:defRPr sz="1467"/>
            </a:lvl4pPr>
            <a:lvl5pPr>
              <a:defRPr sz="1400"/>
            </a:lvl5pPr>
          </a:lstStyle>
          <a:p>
            <a:pPr lvl="0"/>
            <a:r>
              <a:rPr lang="en-US"/>
              <a:t>Click to edit Master text styles</a:t>
            </a:r>
          </a:p>
          <a:p>
            <a:pPr lvl="1"/>
            <a:r>
              <a:rPr lang="en-US"/>
              <a:t>Second level</a:t>
            </a:r>
          </a:p>
          <a:p>
            <a:pPr lvl="2"/>
            <a:r>
              <a:rPr lang="en-US"/>
              <a:t>Third level</a:t>
            </a:r>
          </a:p>
        </p:txBody>
      </p:sp>
      <p:sp>
        <p:nvSpPr>
          <p:cNvPr id="18" name="Content Placeholder 5"/>
          <p:cNvSpPr>
            <a:spLocks noGrp="1"/>
          </p:cNvSpPr>
          <p:nvPr>
            <p:ph sz="quarter" idx="25"/>
          </p:nvPr>
        </p:nvSpPr>
        <p:spPr>
          <a:xfrm>
            <a:off x="9159769" y="2387600"/>
            <a:ext cx="2732075" cy="3414184"/>
          </a:xfrm>
          <a:noFill/>
        </p:spPr>
        <p:txBody>
          <a:bodyPr lIns="0" tIns="0" rIns="0" bIns="0">
            <a:normAutofit/>
          </a:bodyPr>
          <a:lstStyle>
            <a:lvl1pPr marL="302676" indent="-302676">
              <a:buClr>
                <a:schemeClr val="accent1"/>
              </a:buClr>
              <a:defRPr sz="1600"/>
            </a:lvl1pPr>
            <a:lvl2pPr marL="759865" indent="-294210">
              <a:buClr>
                <a:schemeClr val="accent1"/>
              </a:buClr>
              <a:defRPr sz="1467"/>
            </a:lvl2pPr>
            <a:lvl3pPr marL="1140855" indent="-224361">
              <a:buClr>
                <a:schemeClr val="accent1"/>
              </a:buClr>
              <a:defRPr sz="1400"/>
            </a:lvl3pPr>
            <a:lvl4pPr>
              <a:defRPr sz="1467"/>
            </a:lvl4pPr>
            <a:lvl5pPr>
              <a:defRPr sz="1400"/>
            </a:lvl5pPr>
          </a:lstStyle>
          <a:p>
            <a:pPr lvl="0"/>
            <a:r>
              <a:rPr lang="en-US"/>
              <a:t>Click to edit Master text styles</a:t>
            </a:r>
          </a:p>
          <a:p>
            <a:pPr lvl="1"/>
            <a:r>
              <a:rPr lang="en-US"/>
              <a:t>Second level</a:t>
            </a:r>
          </a:p>
          <a:p>
            <a:pPr lvl="2"/>
            <a:r>
              <a:rPr lang="en-US"/>
              <a:t>Third level</a:t>
            </a:r>
          </a:p>
        </p:txBody>
      </p:sp>
      <p:sp>
        <p:nvSpPr>
          <p:cNvPr id="3" name="Title 2"/>
          <p:cNvSpPr>
            <a:spLocks noGrp="1"/>
          </p:cNvSpPr>
          <p:nvPr>
            <p:ph type="title"/>
          </p:nvPr>
        </p:nvSpPr>
        <p:spPr/>
        <p:txBody>
          <a:bodyPr/>
          <a:lstStyle/>
          <a:p>
            <a:r>
              <a:rPr lang="en-US"/>
              <a:t>Click to edit Master title style</a:t>
            </a:r>
          </a:p>
        </p:txBody>
      </p:sp>
      <p:cxnSp>
        <p:nvCxnSpPr>
          <p:cNvPr id="13" name="Straight Connector 12"/>
          <p:cNvCxnSpPr/>
          <p:nvPr userDrawn="1"/>
        </p:nvCxnSpPr>
        <p:spPr>
          <a:xfrm>
            <a:off x="304919" y="2317751"/>
            <a:ext cx="274427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252470" y="2317751"/>
            <a:ext cx="274427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6200021" y="2317751"/>
            <a:ext cx="274427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9147572" y="2317751"/>
            <a:ext cx="2744272"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3683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B3B057-C075-4E9F-9943-1A8BF8C4406D}" type="datetimeFigureOut">
              <a:rPr lang="en-US" smtClean="0"/>
              <a:t>23-Nov-25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CE6AC2-9ABF-46E6-ACEC-D31330463DA2}" type="slidenum">
              <a:rPr lang="en-US" smtClean="0"/>
              <a:t>‹#›</a:t>
            </a:fld>
            <a:endParaRPr lang="en-US"/>
          </a:p>
        </p:txBody>
      </p:sp>
    </p:spTree>
    <p:extLst>
      <p:ext uri="{BB962C8B-B14F-4D97-AF65-F5344CB8AC3E}">
        <p14:creationId xmlns:p14="http://schemas.microsoft.com/office/powerpoint/2010/main" val="2465311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2955" y="152400"/>
            <a:ext cx="10367249" cy="1143000"/>
          </a:xfrm>
          <a:prstGeom prst="rect">
            <a:avLst/>
          </a:prstGeom>
        </p:spPr>
        <p:txBody>
          <a:bodyPr/>
          <a:lstStyle>
            <a:lvl1pPr>
              <a:defRPr sz="2400">
                <a:solidFill>
                  <a:srgbClr val="FF0000"/>
                </a:solidFill>
                <a:effectLst/>
              </a:defRPr>
            </a:lvl1pPr>
          </a:lstStyle>
          <a:p>
            <a:br>
              <a:rPr lang="en-US" dirty="0"/>
            </a:br>
            <a:r>
              <a:rPr lang="en-US" dirty="0"/>
              <a:t>Click to edit Master title style</a:t>
            </a:r>
          </a:p>
        </p:txBody>
      </p:sp>
      <p:sp>
        <p:nvSpPr>
          <p:cNvPr id="4" name="Rectangle 5"/>
          <p:cNvSpPr>
            <a:spLocks noGrp="1" noChangeArrowheads="1"/>
          </p:cNvSpPr>
          <p:nvPr>
            <p:ph type="sldNum" sz="quarter" idx="10"/>
          </p:nvPr>
        </p:nvSpPr>
        <p:spPr>
          <a:xfrm>
            <a:off x="9653654" y="0"/>
            <a:ext cx="2540992" cy="457200"/>
          </a:xfrm>
          <a:prstGeom prst="rect">
            <a:avLst/>
          </a:prstGeom>
          <a:ln/>
        </p:spPr>
        <p:txBody>
          <a:bodyPr/>
          <a:lstStyle>
            <a:lvl1pPr algn="r" rtl="1">
              <a:defRPr/>
            </a:lvl1pPr>
          </a:lstStyle>
          <a:p>
            <a:pPr>
              <a:defRPr/>
            </a:pPr>
            <a:fld id="{5741186A-752F-4CBE-9C67-C38E83B4D0ED}" type="slidenum">
              <a:rPr lang="he-IL" smtClean="0"/>
              <a:pPr>
                <a:defRPr/>
              </a:pPr>
              <a:t>‹#›</a:t>
            </a:fld>
            <a:endParaRPr lang="en-US"/>
          </a:p>
        </p:txBody>
      </p:sp>
    </p:spTree>
    <p:extLst>
      <p:ext uri="{BB962C8B-B14F-4D97-AF65-F5344CB8AC3E}">
        <p14:creationId xmlns:p14="http://schemas.microsoft.com/office/powerpoint/2010/main" val="3139592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dirty="0"/>
              <a:t>Click to edit Master title style</a:t>
            </a:r>
          </a:p>
        </p:txBody>
      </p:sp>
      <p:sp>
        <p:nvSpPr>
          <p:cNvPr id="3" name="Content Placeholder 2"/>
          <p:cNvSpPr>
            <a:spLocks noGrp="1"/>
          </p:cNvSpPr>
          <p:nvPr>
            <p:ph sz="half" idx="1"/>
          </p:nvPr>
        </p:nvSpPr>
        <p:spPr>
          <a:xfrm>
            <a:off x="1422955" y="1371600"/>
            <a:ext cx="5081985" cy="5105400"/>
          </a:xfrm>
        </p:spPr>
        <p:txBody>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708219" y="1371600"/>
            <a:ext cx="5081985" cy="5105400"/>
          </a:xfrm>
        </p:spPr>
        <p:txBody>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sldNum" sz="quarter" idx="10"/>
          </p:nvPr>
        </p:nvSpPr>
        <p:spPr>
          <a:xfrm>
            <a:off x="9653654" y="0"/>
            <a:ext cx="2540992" cy="457200"/>
          </a:xfrm>
          <a:prstGeom prst="rect">
            <a:avLst/>
          </a:prstGeom>
          <a:ln/>
        </p:spPr>
        <p:txBody>
          <a:bodyPr/>
          <a:lstStyle>
            <a:lvl1pPr>
              <a:defRPr/>
            </a:lvl1pPr>
          </a:lstStyle>
          <a:p>
            <a:pPr>
              <a:defRPr/>
            </a:pPr>
            <a:fld id="{E0F66D2C-F36D-4CC9-9468-5EC35DE690C2}" type="slidenum">
              <a:rPr lang="he-IL"/>
              <a:pPr>
                <a:defRPr/>
              </a:pPr>
              <a:t>‹#›</a:t>
            </a:fld>
            <a:endParaRPr lang="en-US"/>
          </a:p>
        </p:txBody>
      </p:sp>
    </p:spTree>
    <p:extLst>
      <p:ext uri="{BB962C8B-B14F-4D97-AF65-F5344CB8AC3E}">
        <p14:creationId xmlns:p14="http://schemas.microsoft.com/office/powerpoint/2010/main" val="1779475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Rectangle 2"/>
          <p:cNvSpPr/>
          <p:nvPr userDrawn="1"/>
        </p:nvSpPr>
        <p:spPr>
          <a:xfrm>
            <a:off x="0" y="0"/>
            <a:ext cx="1219676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77093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image" Target="../media/image2.jpe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image" Target="../media/image3.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2" name="Text Placeholder 14">
            <a:extLst>
              <a:ext uri="{FF2B5EF4-FFF2-40B4-BE49-F238E27FC236}">
                <a16:creationId xmlns:a16="http://schemas.microsoft.com/office/drawing/2014/main" id="{AF72FAD7-C8C3-754A-A498-D3A7EC29AB73}"/>
              </a:ext>
            </a:extLst>
          </p:cNvPr>
          <p:cNvSpPr>
            <a:spLocks noGrp="1"/>
          </p:cNvSpPr>
          <p:nvPr>
            <p:ph type="body" idx="1"/>
          </p:nvPr>
        </p:nvSpPr>
        <p:spPr>
          <a:xfrm>
            <a:off x="909311" y="6270652"/>
            <a:ext cx="1982315" cy="153611"/>
          </a:xfrm>
          <a:prstGeom prst="rect">
            <a:avLst/>
          </a:prstGeom>
        </p:spPr>
        <p:txBody>
          <a:bodyPr vert="horz" lIns="0" tIns="0" rIns="0" bIns="0" rtlCol="0">
            <a:noAutofit/>
          </a:bodyPr>
          <a:lstStyle/>
          <a:p>
            <a:pPr lvl="0"/>
            <a:r>
              <a:rPr lang="en-US" dirty="0"/>
              <a:t>Edit Master text styles</a:t>
            </a:r>
          </a:p>
        </p:txBody>
      </p:sp>
    </p:spTree>
    <p:extLst>
      <p:ext uri="{BB962C8B-B14F-4D97-AF65-F5344CB8AC3E}">
        <p14:creationId xmlns:p14="http://schemas.microsoft.com/office/powerpoint/2010/main" val="4087104836"/>
      </p:ext>
    </p:extLst>
  </p:cSld>
  <p:clrMap bg1="lt1" tx1="dk1" bg2="lt2" tx2="dk2" accent1="accent1" accent2="accent2" accent3="accent3" accent4="accent4" accent5="accent5" accent6="accent6" hlink="hlink" folHlink="folHlink"/>
  <p:sldLayoutIdLst>
    <p:sldLayoutId id="2147483819" r:id="rId1"/>
    <p:sldLayoutId id="2147483924" r:id="rId2"/>
    <p:sldLayoutId id="2147483902" r:id="rId3"/>
    <p:sldLayoutId id="2147483899" r:id="rId4"/>
    <p:sldLayoutId id="2147483900" r:id="rId5"/>
    <p:sldLayoutId id="2147483897" r:id="rId6"/>
    <p:sldLayoutId id="2147483898" r:id="rId7"/>
    <p:sldLayoutId id="2147483919" r:id="rId8"/>
    <p:sldLayoutId id="2147483920" r:id="rId9"/>
    <p:sldLayoutId id="2147483921" r:id="rId10"/>
  </p:sldLayoutIdLst>
  <p:hf sldNum="0" hdr="0" ftr="0" dt="0"/>
  <p:txStyles>
    <p:titleStyle>
      <a:lvl1pPr algn="l" defTabSz="914446" rtl="0" eaLnBrk="1" latinLnBrk="0" hangingPunct="1">
        <a:lnSpc>
          <a:spcPts val="3440"/>
        </a:lnSpc>
        <a:spcBef>
          <a:spcPct val="0"/>
        </a:spcBef>
        <a:buNone/>
        <a:defRPr sz="3200" kern="1200">
          <a:solidFill>
            <a:schemeClr val="tx1"/>
          </a:solidFill>
          <a:latin typeface="Microsoft YaHei" panose="020B0503020204020204" pitchFamily="34" charset="-122"/>
          <a:ea typeface="Microsoft YaHei" panose="020B0503020204020204" pitchFamily="34" charset="-122"/>
          <a:cs typeface="+mj-cs"/>
        </a:defRPr>
      </a:lvl1pPr>
    </p:titleStyle>
    <p:bodyStyle>
      <a:lvl1pPr marL="0" indent="0" algn="l" defTabSz="914446" rtl="0" eaLnBrk="1" latinLnBrk="0" hangingPunct="1">
        <a:lnSpc>
          <a:spcPct val="100000"/>
        </a:lnSpc>
        <a:spcBef>
          <a:spcPts val="0"/>
        </a:spcBef>
        <a:buFontTx/>
        <a:buNone/>
        <a:defRPr sz="1000" kern="1200">
          <a:solidFill>
            <a:srgbClr val="1D1D1B"/>
          </a:solidFill>
          <a:latin typeface="Arial" panose="020B0604020202020204" pitchFamily="34" charset="0"/>
          <a:ea typeface="Microsoft YaHei" panose="020B0503020204020204" pitchFamily="34" charset="-122"/>
          <a:cs typeface="Arial" panose="020B0604020202020204" pitchFamily="34" charset="0"/>
        </a:defRPr>
      </a:lvl1pPr>
      <a:lvl2pPr marL="457223" indent="0" algn="l" defTabSz="914446"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2pPr>
      <a:lvl3pPr marL="914446" indent="0" algn="l" defTabSz="914446"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3pPr>
      <a:lvl4pPr marL="1371670" indent="0" algn="l" defTabSz="914446"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4pPr>
      <a:lvl5pPr marL="1828893" indent="0" algn="l" defTabSz="914446" rtl="0" eaLnBrk="1" latinLnBrk="0" hangingPunct="1">
        <a:lnSpc>
          <a:spcPct val="90000"/>
        </a:lnSpc>
        <a:spcBef>
          <a:spcPts val="500"/>
        </a:spcBef>
        <a:buFontTx/>
        <a:buNone/>
        <a:defRPr sz="750" kern="1200">
          <a:solidFill>
            <a:schemeClr val="tx1"/>
          </a:solidFill>
          <a:latin typeface="Arial" panose="020B0604020202020204" pitchFamily="34" charset="0"/>
          <a:ea typeface="+mn-ea"/>
          <a:cs typeface="Arial" panose="020B0604020202020204" pitchFamily="34" charset="0"/>
        </a:defRPr>
      </a:lvl5pPr>
      <a:lvl6pPr marL="2514727"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5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7"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70" algn="l" defTabSz="914446" rtl="0" eaLnBrk="1" latinLnBrk="0" hangingPunct="1">
        <a:defRPr sz="1800" kern="1200">
          <a:solidFill>
            <a:schemeClr val="tx1"/>
          </a:solidFill>
          <a:latin typeface="+mn-lt"/>
          <a:ea typeface="+mn-ea"/>
          <a:cs typeface="+mn-cs"/>
        </a:defRPr>
      </a:lvl4pPr>
      <a:lvl5pPr marL="1828893" algn="l" defTabSz="914446" rtl="0" eaLnBrk="1" latinLnBrk="0" hangingPunct="1">
        <a:defRPr sz="1800" kern="1200">
          <a:solidFill>
            <a:schemeClr val="tx1"/>
          </a:solidFill>
          <a:latin typeface="+mn-lt"/>
          <a:ea typeface="+mn-ea"/>
          <a:cs typeface="+mn-cs"/>
        </a:defRPr>
      </a:lvl5pPr>
      <a:lvl6pPr marL="2286116" algn="l" defTabSz="914446" rtl="0" eaLnBrk="1" latinLnBrk="0" hangingPunct="1">
        <a:defRPr sz="1800" kern="1200">
          <a:solidFill>
            <a:schemeClr val="tx1"/>
          </a:solidFill>
          <a:latin typeface="+mn-lt"/>
          <a:ea typeface="+mn-ea"/>
          <a:cs typeface="+mn-cs"/>
        </a:defRPr>
      </a:lvl6pPr>
      <a:lvl7pPr marL="2743339" algn="l" defTabSz="914446" rtl="0" eaLnBrk="1" latinLnBrk="0" hangingPunct="1">
        <a:defRPr sz="1800" kern="1200">
          <a:solidFill>
            <a:schemeClr val="tx1"/>
          </a:solidFill>
          <a:latin typeface="+mn-lt"/>
          <a:ea typeface="+mn-ea"/>
          <a:cs typeface="+mn-cs"/>
        </a:defRPr>
      </a:lvl7pPr>
      <a:lvl8pPr marL="3200562" algn="l" defTabSz="914446" rtl="0" eaLnBrk="1" latinLnBrk="0" hangingPunct="1">
        <a:defRPr sz="1800" kern="1200">
          <a:solidFill>
            <a:schemeClr val="tx1"/>
          </a:solidFill>
          <a:latin typeface="+mn-lt"/>
          <a:ea typeface="+mn-ea"/>
          <a:cs typeface="+mn-cs"/>
        </a:defRPr>
      </a:lvl8pPr>
      <a:lvl9pPr marL="3657785"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59" userDrawn="1">
          <p15:clr>
            <a:srgbClr val="F26B43"/>
          </p15:clr>
        </p15:guide>
        <p15:guide id="2" pos="3842" userDrawn="1">
          <p15:clr>
            <a:srgbClr val="F26B43"/>
          </p15:clr>
        </p15:guide>
        <p15:guide id="3" pos="566" userDrawn="1">
          <p15:clr>
            <a:srgbClr val="F26B43"/>
          </p15:clr>
        </p15:guide>
        <p15:guide id="4" orient="horz" pos="4007" userDrawn="1">
          <p15:clr>
            <a:srgbClr val="F26B43"/>
          </p15:clr>
        </p15:guide>
        <p15:guide id="5" orient="horz" pos="1235" userDrawn="1">
          <p15:clr>
            <a:srgbClr val="F26B43"/>
          </p15:clr>
        </p15:guide>
        <p15:guide id="6" orient="horz" pos="55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22955" y="152400"/>
            <a:ext cx="10367249"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45059" name="Rectangle 3"/>
          <p:cNvSpPr>
            <a:spLocks noGrp="1" noChangeArrowheads="1"/>
          </p:cNvSpPr>
          <p:nvPr>
            <p:ph type="body" idx="1"/>
          </p:nvPr>
        </p:nvSpPr>
        <p:spPr bwMode="auto">
          <a:xfrm>
            <a:off x="1422955" y="1371600"/>
            <a:ext cx="10367249" cy="51054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ChangeArrowheads="1"/>
          </p:cNvSpPr>
          <p:nvPr/>
        </p:nvSpPr>
        <p:spPr bwMode="auto">
          <a:xfrm>
            <a:off x="6105392" y="2622551"/>
            <a:ext cx="223138" cy="276999"/>
          </a:xfrm>
          <a:prstGeom prst="rect">
            <a:avLst/>
          </a:prstGeom>
          <a:noFill/>
          <a:ln w="25400">
            <a:noFill/>
            <a:miter lim="800000"/>
            <a:headEnd type="none" w="sm" len="sm"/>
            <a:tailEnd type="none" w="sm" len="sm"/>
          </a:ln>
          <a:effectLst/>
        </p:spPr>
        <p:txBody>
          <a:bodyPr wrap="none">
            <a:spAutoFit/>
          </a:bodyPr>
          <a:lstStyle/>
          <a:p>
            <a:pPr algn="ctr" rtl="1">
              <a:defRPr/>
            </a:pPr>
            <a:r>
              <a:rPr lang="en-US" sz="1200" i="1">
                <a:solidFill>
                  <a:srgbClr val="0033CC"/>
                </a:solidFill>
                <a:latin typeface="Times New Roman" pitchFamily="18" charset="0"/>
              </a:rPr>
              <a:t> </a:t>
            </a:r>
          </a:p>
        </p:txBody>
      </p:sp>
      <p:sp>
        <p:nvSpPr>
          <p:cNvPr id="8" name="Rectangle 5"/>
          <p:cNvSpPr>
            <a:spLocks noGrp="1" noChangeArrowheads="1"/>
          </p:cNvSpPr>
          <p:nvPr>
            <p:ph type="sldNum" sz="quarter" idx="4"/>
          </p:nvPr>
        </p:nvSpPr>
        <p:spPr bwMode="auto">
          <a:xfrm>
            <a:off x="27712" y="6477793"/>
            <a:ext cx="304959" cy="384963"/>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1" hangingPunct="1">
              <a:defRPr sz="1400" b="0" i="1">
                <a:latin typeface="Times New Roman" pitchFamily="18" charset="0"/>
              </a:defRPr>
            </a:lvl1pPr>
          </a:lstStyle>
          <a:p>
            <a:pPr>
              <a:defRPr/>
            </a:pPr>
            <a:fld id="{CE8720D6-ACD6-4F94-8B06-EB65F23E775B}" type="slidenum">
              <a:rPr lang="he-IL"/>
              <a:pPr>
                <a:defRPr/>
              </a:pPr>
              <a:t>‹#›</a:t>
            </a:fld>
            <a:endParaRPr lang="en-US"/>
          </a:p>
        </p:txBody>
      </p:sp>
      <p:pic>
        <p:nvPicPr>
          <p:cNvPr id="10" name="图片 1">
            <a:extLst>
              <a:ext uri="{FF2B5EF4-FFF2-40B4-BE49-F238E27FC236}">
                <a16:creationId xmlns:a16="http://schemas.microsoft.com/office/drawing/2014/main" id="{75495207-5154-407A-B74B-D39291390118}"/>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420549" y="6506309"/>
            <a:ext cx="1644632" cy="269797"/>
          </a:xfrm>
          <a:prstGeom prst="rect">
            <a:avLst/>
          </a:prstGeom>
        </p:spPr>
      </p:pic>
    </p:spTree>
    <p:extLst>
      <p:ext uri="{BB962C8B-B14F-4D97-AF65-F5344CB8AC3E}">
        <p14:creationId xmlns:p14="http://schemas.microsoft.com/office/powerpoint/2010/main" val="101910332"/>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Lst>
  <p:hf sldNum="0" hdr="0" ftr="0" dt="0"/>
  <p:txStyles>
    <p:titleStyle>
      <a:lvl1pPr algn="l" rtl="0" eaLnBrk="0" fontAlgn="base" hangingPunct="0">
        <a:spcBef>
          <a:spcPct val="0"/>
        </a:spcBef>
        <a:spcAft>
          <a:spcPct val="0"/>
        </a:spcAft>
        <a:defRPr sz="2400" b="1">
          <a:solidFill>
            <a:srgbClr val="0033CC"/>
          </a:solidFill>
          <a:effectLst/>
          <a:latin typeface="+mj-lt"/>
          <a:ea typeface="+mj-ea"/>
          <a:cs typeface="+mj-cs"/>
        </a:defRPr>
      </a:lvl1pPr>
      <a:lvl2pPr algn="l" rtl="0" eaLnBrk="0" fontAlgn="base" hangingPunct="0">
        <a:spcBef>
          <a:spcPct val="0"/>
        </a:spcBef>
        <a:spcAft>
          <a:spcPct val="0"/>
        </a:spcAft>
        <a:defRPr sz="2400" b="1">
          <a:solidFill>
            <a:srgbClr val="0033CC"/>
          </a:solidFill>
          <a:effectLst>
            <a:outerShdw blurRad="38100" dist="38100" dir="2700000" algn="tl">
              <a:srgbClr val="C0C0C0"/>
            </a:outerShdw>
          </a:effectLst>
          <a:latin typeface="Arial" pitchFamily="34" charset="0"/>
        </a:defRPr>
      </a:lvl2pPr>
      <a:lvl3pPr algn="l" rtl="0" eaLnBrk="0" fontAlgn="base" hangingPunct="0">
        <a:spcBef>
          <a:spcPct val="0"/>
        </a:spcBef>
        <a:spcAft>
          <a:spcPct val="0"/>
        </a:spcAft>
        <a:defRPr sz="2400" b="1">
          <a:solidFill>
            <a:srgbClr val="0033CC"/>
          </a:solidFill>
          <a:effectLst>
            <a:outerShdw blurRad="38100" dist="38100" dir="2700000" algn="tl">
              <a:srgbClr val="C0C0C0"/>
            </a:outerShdw>
          </a:effectLst>
          <a:latin typeface="Arial" pitchFamily="34" charset="0"/>
        </a:defRPr>
      </a:lvl3pPr>
      <a:lvl4pPr algn="l" rtl="0" eaLnBrk="0" fontAlgn="base" hangingPunct="0">
        <a:spcBef>
          <a:spcPct val="0"/>
        </a:spcBef>
        <a:spcAft>
          <a:spcPct val="0"/>
        </a:spcAft>
        <a:defRPr sz="2400" b="1">
          <a:solidFill>
            <a:srgbClr val="0033CC"/>
          </a:solidFill>
          <a:effectLst>
            <a:outerShdw blurRad="38100" dist="38100" dir="2700000" algn="tl">
              <a:srgbClr val="C0C0C0"/>
            </a:outerShdw>
          </a:effectLst>
          <a:latin typeface="Arial" pitchFamily="34" charset="0"/>
        </a:defRPr>
      </a:lvl4pPr>
      <a:lvl5pPr algn="l" rtl="0" eaLnBrk="0" fontAlgn="base" hangingPunct="0">
        <a:spcBef>
          <a:spcPct val="0"/>
        </a:spcBef>
        <a:spcAft>
          <a:spcPct val="0"/>
        </a:spcAft>
        <a:defRPr sz="2400" b="1">
          <a:solidFill>
            <a:srgbClr val="0033CC"/>
          </a:solidFill>
          <a:effectLst>
            <a:outerShdw blurRad="38100" dist="38100" dir="2700000" algn="tl">
              <a:srgbClr val="C0C0C0"/>
            </a:outerShdw>
          </a:effectLst>
          <a:latin typeface="Arial" pitchFamily="34" charset="0"/>
        </a:defRPr>
      </a:lvl5pPr>
      <a:lvl6pPr marL="457200" algn="l" rtl="0" fontAlgn="base">
        <a:spcBef>
          <a:spcPct val="0"/>
        </a:spcBef>
        <a:spcAft>
          <a:spcPct val="0"/>
        </a:spcAft>
        <a:defRPr sz="2400">
          <a:solidFill>
            <a:srgbClr val="0033CC"/>
          </a:solidFill>
          <a:effectLst>
            <a:outerShdw blurRad="38100" dist="38100" dir="2700000" algn="tl">
              <a:srgbClr val="C0C0C0"/>
            </a:outerShdw>
          </a:effectLst>
          <a:latin typeface="Arial" pitchFamily="34" charset="0"/>
        </a:defRPr>
      </a:lvl6pPr>
      <a:lvl7pPr marL="914400" algn="l" rtl="0" fontAlgn="base">
        <a:spcBef>
          <a:spcPct val="0"/>
        </a:spcBef>
        <a:spcAft>
          <a:spcPct val="0"/>
        </a:spcAft>
        <a:defRPr sz="2400">
          <a:solidFill>
            <a:srgbClr val="0033CC"/>
          </a:solidFill>
          <a:effectLst>
            <a:outerShdw blurRad="38100" dist="38100" dir="2700000" algn="tl">
              <a:srgbClr val="C0C0C0"/>
            </a:outerShdw>
          </a:effectLst>
          <a:latin typeface="Arial" pitchFamily="34" charset="0"/>
        </a:defRPr>
      </a:lvl7pPr>
      <a:lvl8pPr marL="1371600" algn="l" rtl="0" fontAlgn="base">
        <a:spcBef>
          <a:spcPct val="0"/>
        </a:spcBef>
        <a:spcAft>
          <a:spcPct val="0"/>
        </a:spcAft>
        <a:defRPr sz="2400">
          <a:solidFill>
            <a:srgbClr val="0033CC"/>
          </a:solidFill>
          <a:effectLst>
            <a:outerShdw blurRad="38100" dist="38100" dir="2700000" algn="tl">
              <a:srgbClr val="C0C0C0"/>
            </a:outerShdw>
          </a:effectLst>
          <a:latin typeface="Arial" pitchFamily="34" charset="0"/>
        </a:defRPr>
      </a:lvl8pPr>
      <a:lvl9pPr marL="1828800" algn="l" rtl="0" fontAlgn="base">
        <a:spcBef>
          <a:spcPct val="0"/>
        </a:spcBef>
        <a:spcAft>
          <a:spcPct val="0"/>
        </a:spcAft>
        <a:defRPr sz="2400">
          <a:solidFill>
            <a:srgbClr val="0033CC"/>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20000"/>
        </a:spcBef>
        <a:spcAft>
          <a:spcPct val="20000"/>
        </a:spcAft>
        <a:buClr>
          <a:srgbClr val="FF6600"/>
        </a:buClr>
        <a:buSzPct val="100000"/>
        <a:buFont typeface="Arial" panose="020B0604020202020204" pitchFamily="34" charset="0"/>
        <a:buChar char="■"/>
        <a:defRPr sz="1800">
          <a:solidFill>
            <a:schemeClr val="tx1"/>
          </a:solidFill>
          <a:latin typeface="+mn-lt"/>
          <a:ea typeface="+mn-ea"/>
          <a:cs typeface="+mn-cs"/>
        </a:defRPr>
      </a:lvl1pPr>
      <a:lvl2pPr marL="742950" indent="-285750" algn="l" rtl="0" eaLnBrk="0" fontAlgn="base" hangingPunct="0">
        <a:spcBef>
          <a:spcPct val="20000"/>
        </a:spcBef>
        <a:spcAft>
          <a:spcPct val="0"/>
        </a:spcAft>
        <a:buClr>
          <a:srgbClr val="0000CC"/>
        </a:buClr>
        <a:buSzPct val="75000"/>
        <a:buFont typeface="Wingdings" pitchFamily="2" charset="2"/>
        <a:buChar char="u"/>
        <a:defRPr sz="1800">
          <a:solidFill>
            <a:schemeClr val="tx1"/>
          </a:solidFill>
          <a:latin typeface="+mn-lt"/>
        </a:defRPr>
      </a:lvl2pPr>
      <a:lvl3pPr marL="1143000" indent="-228600" algn="l" rtl="0" eaLnBrk="0" fontAlgn="base" hangingPunct="0">
        <a:spcBef>
          <a:spcPct val="20000"/>
        </a:spcBef>
        <a:spcAft>
          <a:spcPct val="0"/>
        </a:spcAft>
        <a:buClr>
          <a:srgbClr val="00FF00"/>
        </a:buClr>
        <a:buSzPct val="125000"/>
        <a:buChar char="•"/>
        <a:defRPr sz="1600">
          <a:solidFill>
            <a:schemeClr val="tx1"/>
          </a:solidFill>
          <a:latin typeface="+mn-lt"/>
        </a:defRPr>
      </a:lvl3pPr>
      <a:lvl4pPr marL="1600200" indent="-228600" algn="l" rtl="0" eaLnBrk="0" fontAlgn="base" hangingPunct="0">
        <a:spcBef>
          <a:spcPct val="20000"/>
        </a:spcBef>
        <a:spcAft>
          <a:spcPct val="0"/>
        </a:spcAft>
        <a:buClr>
          <a:srgbClr val="0033CC"/>
        </a:buClr>
        <a:buChar char="•"/>
        <a:defRPr sz="1600">
          <a:solidFill>
            <a:schemeClr val="tx1"/>
          </a:solidFill>
          <a:latin typeface="+mn-lt"/>
        </a:defRPr>
      </a:lvl4pPr>
      <a:lvl5pPr marL="2057400" indent="-228600" algn="l" rtl="0" eaLnBrk="0" fontAlgn="base" hangingPunct="0">
        <a:spcBef>
          <a:spcPct val="20000"/>
        </a:spcBef>
        <a:spcAft>
          <a:spcPct val="0"/>
        </a:spcAft>
        <a:buClr>
          <a:srgbClr val="0033CC"/>
        </a:buClr>
        <a:buChar char="–"/>
        <a:defRPr sz="1600">
          <a:solidFill>
            <a:schemeClr val="tx1"/>
          </a:solidFill>
          <a:latin typeface="+mn-lt"/>
        </a:defRPr>
      </a:lvl5pPr>
      <a:lvl6pPr marL="2514600" indent="-228600" algn="l" rtl="0" fontAlgn="base">
        <a:spcBef>
          <a:spcPct val="20000"/>
        </a:spcBef>
        <a:spcAft>
          <a:spcPct val="0"/>
        </a:spcAft>
        <a:buClr>
          <a:srgbClr val="0033CC"/>
        </a:buClr>
        <a:buChar char="–"/>
        <a:defRPr sz="1600">
          <a:solidFill>
            <a:schemeClr val="tx1"/>
          </a:solidFill>
          <a:latin typeface="+mn-lt"/>
        </a:defRPr>
      </a:lvl6pPr>
      <a:lvl7pPr marL="2971800" indent="-228600" algn="l" rtl="0" fontAlgn="base">
        <a:spcBef>
          <a:spcPct val="20000"/>
        </a:spcBef>
        <a:spcAft>
          <a:spcPct val="0"/>
        </a:spcAft>
        <a:buClr>
          <a:srgbClr val="0033CC"/>
        </a:buClr>
        <a:buChar char="–"/>
        <a:defRPr sz="1600">
          <a:solidFill>
            <a:schemeClr val="tx1"/>
          </a:solidFill>
          <a:latin typeface="+mn-lt"/>
        </a:defRPr>
      </a:lvl7pPr>
      <a:lvl8pPr marL="3429000" indent="-228600" algn="l" rtl="0" fontAlgn="base">
        <a:spcBef>
          <a:spcPct val="20000"/>
        </a:spcBef>
        <a:spcAft>
          <a:spcPct val="0"/>
        </a:spcAft>
        <a:buClr>
          <a:srgbClr val="0033CC"/>
        </a:buClr>
        <a:buChar char="–"/>
        <a:defRPr sz="1600">
          <a:solidFill>
            <a:schemeClr val="tx1"/>
          </a:solidFill>
          <a:latin typeface="+mn-lt"/>
        </a:defRPr>
      </a:lvl8pPr>
      <a:lvl9pPr marL="3886200" indent="-228600" algn="l" rtl="0" fontAlgn="base">
        <a:spcBef>
          <a:spcPct val="20000"/>
        </a:spcBef>
        <a:spcAft>
          <a:spcPct val="0"/>
        </a:spcAft>
        <a:buClr>
          <a:srgbClr val="0033CC"/>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20363"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20363"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478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8EF046-1F4C-4D3B-975F-F4CD0A6F926D}" type="datetimeFigureOut">
              <a:rPr lang="zh-CN" altLang="en-US" smtClean="0"/>
              <a:t>2025/11/23</a:t>
            </a:fld>
            <a:endParaRPr lang="zh-CN" altLang="en-US"/>
          </a:p>
        </p:txBody>
      </p:sp>
      <p:sp>
        <p:nvSpPr>
          <p:cNvPr id="5" name="页脚占位符 4"/>
          <p:cNvSpPr>
            <a:spLocks noGrp="1"/>
          </p:cNvSpPr>
          <p:nvPr>
            <p:ph type="ftr" sz="quarter" idx="3"/>
          </p:nvPr>
        </p:nvSpPr>
        <p:spPr>
          <a:xfrm>
            <a:off x="4040188" y="6356350"/>
            <a:ext cx="411638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3775" y="6356350"/>
            <a:ext cx="274478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1C9F05-9DB1-44AD-A937-A0D4F3D23D3A}" type="slidenum">
              <a:rPr lang="zh-CN" altLang="en-US" smtClean="0"/>
              <a:t>‹#›</a:t>
            </a:fld>
            <a:endParaRPr lang="zh-CN" altLang="en-US"/>
          </a:p>
        </p:txBody>
      </p:sp>
    </p:spTree>
    <p:extLst>
      <p:ext uri="{BB962C8B-B14F-4D97-AF65-F5344CB8AC3E}">
        <p14:creationId xmlns:p14="http://schemas.microsoft.com/office/powerpoint/2010/main" val="3778577138"/>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117168"/>
            <a:ext cx="12196763" cy="1164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304919" y="311151"/>
            <a:ext cx="11586925" cy="976149"/>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04919" y="1600200"/>
            <a:ext cx="11586925" cy="4201584"/>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p:nvSpPr>
        <p:spPr>
          <a:xfrm>
            <a:off x="1" y="6233584"/>
            <a:ext cx="12196763" cy="6244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4"/>
          </p:nvPr>
        </p:nvSpPr>
        <p:spPr>
          <a:xfrm>
            <a:off x="304919" y="6233583"/>
            <a:ext cx="711478" cy="624419"/>
          </a:xfrm>
          <a:prstGeom prst="rect">
            <a:avLst/>
          </a:prstGeom>
          <a:noFill/>
        </p:spPr>
        <p:txBody>
          <a:bodyPr vert="horz" lIns="0" tIns="0" rIns="0" bIns="0" rtlCol="0" anchor="ctr"/>
          <a:lstStyle>
            <a:lvl1pPr algn="l">
              <a:defRPr sz="2133">
                <a:solidFill>
                  <a:schemeClr val="bg1"/>
                </a:solidFill>
                <a:latin typeface="+mj-lt"/>
              </a:defRPr>
            </a:lvl1pPr>
          </a:lstStyle>
          <a:p>
            <a:fld id="{5A70D442-B9FB-491C-A565-5BE8A85F6285}" type="slidenum">
              <a:rPr lang="en-US" smtClean="0"/>
              <a:pPr/>
              <a:t>‹#›</a:t>
            </a:fld>
            <a:endParaRPr lang="en-US" dirty="0"/>
          </a:p>
        </p:txBody>
      </p:sp>
      <p:sp>
        <p:nvSpPr>
          <p:cNvPr id="13" name="Rectangle 4" title="whiteback"/>
          <p:cNvSpPr/>
          <p:nvPr userDrawn="1"/>
        </p:nvSpPr>
        <p:spPr>
          <a:xfrm>
            <a:off x="9784976" y="6117168"/>
            <a:ext cx="2411789" cy="740832"/>
          </a:xfrm>
          <a:custGeom>
            <a:avLst/>
            <a:gdLst/>
            <a:ahLst/>
            <a:cxnLst/>
            <a:rect l="l" t="t" r="r" b="b"/>
            <a:pathLst>
              <a:path w="1398905" h="468312">
                <a:moveTo>
                  <a:pt x="0" y="0"/>
                </a:moveTo>
                <a:lnTo>
                  <a:pt x="1398905" y="0"/>
                </a:lnTo>
                <a:lnTo>
                  <a:pt x="1398905" y="468312"/>
                </a:lnTo>
                <a:lnTo>
                  <a:pt x="187325" y="46831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A76A63F6-6F4F-7A71-602E-E4305417B9FB}"/>
              </a:ext>
            </a:extLst>
          </p:cNvPr>
          <p:cNvPicPr>
            <a:picLocks noChangeAspect="1"/>
          </p:cNvPicPr>
          <p:nvPr userDrawn="1"/>
        </p:nvPicPr>
        <p:blipFill>
          <a:blip r:embed="rId31"/>
          <a:stretch>
            <a:fillRect/>
          </a:stretch>
        </p:blipFill>
        <p:spPr>
          <a:xfrm>
            <a:off x="10525538" y="6114684"/>
            <a:ext cx="1366305" cy="674044"/>
          </a:xfrm>
          <a:prstGeom prst="rect">
            <a:avLst/>
          </a:prstGeom>
        </p:spPr>
      </p:pic>
    </p:spTree>
    <p:extLst>
      <p:ext uri="{BB962C8B-B14F-4D97-AF65-F5344CB8AC3E}">
        <p14:creationId xmlns:p14="http://schemas.microsoft.com/office/powerpoint/2010/main" val="3398654824"/>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 id="2147483956" r:id="rId18"/>
    <p:sldLayoutId id="2147483957" r:id="rId19"/>
    <p:sldLayoutId id="2147483958" r:id="rId20"/>
    <p:sldLayoutId id="2147483959" r:id="rId21"/>
    <p:sldLayoutId id="2147483960" r:id="rId22"/>
    <p:sldLayoutId id="2147483961" r:id="rId23"/>
    <p:sldLayoutId id="2147483962" r:id="rId24"/>
    <p:sldLayoutId id="2147483963" r:id="rId25"/>
    <p:sldLayoutId id="2147483965" r:id="rId26"/>
    <p:sldLayoutId id="2147483966" r:id="rId27"/>
    <p:sldLayoutId id="2147483967" r:id="rId28"/>
    <p:sldLayoutId id="2147483968" r:id="rId29"/>
  </p:sldLayoutIdLst>
  <p:hf hdr="0" ftr="0" dt="0"/>
  <p:txStyles>
    <p:titleStyle>
      <a:lvl1pPr algn="l" defTabSz="1219170" rtl="0" eaLnBrk="1" latinLnBrk="0" hangingPunct="1">
        <a:lnSpc>
          <a:spcPct val="90000"/>
        </a:lnSpc>
        <a:spcBef>
          <a:spcPct val="0"/>
        </a:spcBef>
        <a:buNone/>
        <a:defRPr sz="3733" kern="1200">
          <a:solidFill>
            <a:schemeClr val="tx2"/>
          </a:solidFill>
          <a:latin typeface="+mj-lt"/>
          <a:ea typeface="+mj-ea"/>
          <a:cs typeface="+mj-cs"/>
        </a:defRPr>
      </a:lvl1pPr>
    </p:titleStyle>
    <p:bodyStyle>
      <a:lvl1pPr marL="383108" indent="-383108" algn="l" defTabSz="1219170" rtl="0" eaLnBrk="1" latinLnBrk="0" hangingPunct="1">
        <a:spcBef>
          <a:spcPts val="1600"/>
        </a:spcBef>
        <a:buClr>
          <a:schemeClr val="bg2"/>
        </a:buClr>
        <a:buFont typeface="Webdings" panose="05030102010509060703" pitchFamily="18" charset="2"/>
        <a:buChar char="4"/>
        <a:defRPr sz="2667" kern="1200">
          <a:solidFill>
            <a:schemeClr val="tx2"/>
          </a:solidFill>
          <a:latin typeface="+mn-lt"/>
          <a:ea typeface="+mn-ea"/>
          <a:cs typeface="+mn-cs"/>
        </a:defRPr>
      </a:lvl1pPr>
      <a:lvl2pPr marL="1071007" indent="-380990" algn="l" defTabSz="1219170" rtl="0" eaLnBrk="1" latinLnBrk="0" hangingPunct="1">
        <a:spcBef>
          <a:spcPts val="800"/>
        </a:spcBef>
        <a:buClr>
          <a:schemeClr val="bg2"/>
        </a:buClr>
        <a:buFont typeface="Arial" panose="020B0604020202020204" pitchFamily="34" charset="0"/>
        <a:buChar char="–"/>
        <a:defRPr sz="2400" kern="1200">
          <a:solidFill>
            <a:schemeClr val="tx2"/>
          </a:solidFill>
          <a:latin typeface="+mn-lt"/>
          <a:ea typeface="+mn-ea"/>
          <a:cs typeface="+mn-cs"/>
        </a:defRPr>
      </a:lvl2pPr>
      <a:lvl3pPr marL="1602277" indent="-304792" algn="l" defTabSz="1219170" rtl="0" eaLnBrk="1" latinLnBrk="0" hangingPunct="1">
        <a:spcBef>
          <a:spcPts val="800"/>
        </a:spcBef>
        <a:buClr>
          <a:schemeClr val="bg2"/>
        </a:buClr>
        <a:buFont typeface="Wingdings" panose="05000000000000000000" pitchFamily="2" charset="2"/>
        <a:buChar char="§"/>
        <a:defRPr sz="2133" kern="1200">
          <a:solidFill>
            <a:schemeClr val="tx2"/>
          </a:solidFill>
          <a:latin typeface="+mn-lt"/>
          <a:ea typeface="+mn-ea"/>
          <a:cs typeface="+mn-cs"/>
        </a:defRPr>
      </a:lvl3pPr>
      <a:lvl4pPr marL="2211862" indent="-304792" algn="l" defTabSz="1219170" rtl="0" eaLnBrk="1" latinLnBrk="0" hangingPunct="1">
        <a:spcBef>
          <a:spcPts val="800"/>
        </a:spcBef>
        <a:buClr>
          <a:schemeClr val="bg2"/>
        </a:buClr>
        <a:buFont typeface="Arial" panose="020B0604020202020204" pitchFamily="34" charset="0"/>
        <a:buChar char="–"/>
        <a:defRPr sz="1867" kern="1200">
          <a:solidFill>
            <a:schemeClr val="tx2"/>
          </a:solidFill>
          <a:latin typeface="+mn-lt"/>
          <a:ea typeface="+mn-ea"/>
          <a:cs typeface="+mn-cs"/>
        </a:defRPr>
      </a:lvl4pPr>
      <a:lvl5pPr marL="2821447" indent="-304792" algn="l" defTabSz="1219170" rtl="0" eaLnBrk="1" latinLnBrk="0" hangingPunct="1">
        <a:spcBef>
          <a:spcPts val="800"/>
        </a:spcBef>
        <a:buClr>
          <a:schemeClr val="bg2"/>
        </a:buClr>
        <a:buFont typeface="Arial" panose="020B0604020202020204" pitchFamily="34" charset="0"/>
        <a:buChar char="»"/>
        <a:defRPr sz="1600"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6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64.xml"/><Relationship Id="rId5" Type="http://schemas.openxmlformats.org/officeDocument/2006/relationships/image" Target="../media/image52.png"/><Relationship Id="rId4" Type="http://schemas.openxmlformats.org/officeDocument/2006/relationships/hyperlink" Target="mailto:igalz@technion.ac.i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4.xml"/></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4.xml"/></Relationships>
</file>

<file path=ppt/slides/_rels/slide18.xml.rels><?xml version="1.0" encoding="UTF-8" standalone="yes"?>
<Relationships xmlns="http://schemas.openxmlformats.org/package/2006/relationships"><Relationship Id="rId3" Type="http://schemas.openxmlformats.org/officeDocument/2006/relationships/hyperlink" Target="https://www.jstor.org/stable/pdf/2312726.pdf" TargetMode="External"/><Relationship Id="rId2" Type="http://schemas.openxmlformats.org/officeDocument/2006/relationships/image" Target="../media/image57.png"/><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9.pn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1.png"/><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4.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4.xml"/></Relationships>
</file>

<file path=ppt/slides/_rels/slide2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4.xml"/></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20.png"/><Relationship Id="rId7" Type="http://schemas.microsoft.com/office/2007/relationships/hdphoto" Target="../media/hdphoto2.wdp"/><Relationship Id="rId12" Type="http://schemas.openxmlformats.org/officeDocument/2006/relationships/image" Target="../media/image25.png"/><Relationship Id="rId2" Type="http://schemas.openxmlformats.org/officeDocument/2006/relationships/image" Target="../media/image19.png"/><Relationship Id="rId16" Type="http://schemas.microsoft.com/office/2007/relationships/hdphoto" Target="../media/hdphoto6.wdp"/><Relationship Id="rId1" Type="http://schemas.openxmlformats.org/officeDocument/2006/relationships/slideLayout" Target="../slideLayouts/slideLayout64.xml"/><Relationship Id="rId6" Type="http://schemas.openxmlformats.org/officeDocument/2006/relationships/image" Target="../media/image22.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21.png"/><Relationship Id="rId9" Type="http://schemas.microsoft.com/office/2007/relationships/hdphoto" Target="../media/hdphoto3.wdp"/><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18" Type="http://schemas.microsoft.com/office/2007/relationships/hdphoto" Target="../media/hdphoto14.wdp"/><Relationship Id="rId3" Type="http://schemas.microsoft.com/office/2007/relationships/hdphoto" Target="../media/hdphoto7.wdp"/><Relationship Id="rId7" Type="http://schemas.microsoft.com/office/2007/relationships/hdphoto" Target="../media/hdphoto9.wdp"/><Relationship Id="rId12" Type="http://schemas.openxmlformats.org/officeDocument/2006/relationships/image" Target="../media/image33.png"/><Relationship Id="rId17" Type="http://schemas.openxmlformats.org/officeDocument/2006/relationships/image" Target="../media/image36.png"/><Relationship Id="rId2" Type="http://schemas.openxmlformats.org/officeDocument/2006/relationships/image" Target="../media/image28.png"/><Relationship Id="rId16" Type="http://schemas.microsoft.com/office/2007/relationships/hdphoto" Target="../media/hdphoto13.wdp"/><Relationship Id="rId20" Type="http://schemas.microsoft.com/office/2007/relationships/hdphoto" Target="../media/hdphoto15.wdp"/><Relationship Id="rId1" Type="http://schemas.openxmlformats.org/officeDocument/2006/relationships/slideLayout" Target="../slideLayouts/slideLayout64.xml"/><Relationship Id="rId6" Type="http://schemas.openxmlformats.org/officeDocument/2006/relationships/image" Target="../media/image30.png"/><Relationship Id="rId11" Type="http://schemas.microsoft.com/office/2007/relationships/hdphoto" Target="../media/hdphoto11.wdp"/><Relationship Id="rId5" Type="http://schemas.microsoft.com/office/2007/relationships/hdphoto" Target="../media/hdphoto8.wdp"/><Relationship Id="rId15" Type="http://schemas.openxmlformats.org/officeDocument/2006/relationships/image" Target="../media/image35.png"/><Relationship Id="rId10" Type="http://schemas.openxmlformats.org/officeDocument/2006/relationships/image" Target="../media/image32.png"/><Relationship Id="rId19" Type="http://schemas.openxmlformats.org/officeDocument/2006/relationships/image" Target="../media/image37.png"/><Relationship Id="rId4" Type="http://schemas.openxmlformats.org/officeDocument/2006/relationships/image" Target="../media/image29.png"/><Relationship Id="rId9" Type="http://schemas.microsoft.com/office/2007/relationships/hdphoto" Target="../media/hdphoto10.wdp"/><Relationship Id="rId14" Type="http://schemas.microsoft.com/office/2007/relationships/hdphoto" Target="../media/hdphoto1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64.xml"/><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9473" y="396631"/>
            <a:ext cx="9447203" cy="2498068"/>
          </a:xfrm>
        </p:spPr>
        <p:txBody>
          <a:bodyPr/>
          <a:lstStyle/>
          <a:p>
            <a:r>
              <a:rPr lang="en-US" sz="5400" dirty="0"/>
              <a:t>Networked Software Systems Laboratory (NSSL) Projects</a:t>
            </a:r>
            <a:br>
              <a:rPr lang="en-US" sz="5400" dirty="0"/>
            </a:br>
            <a:endParaRPr lang="en-US" sz="5400" dirty="0"/>
          </a:p>
        </p:txBody>
      </p:sp>
      <p:sp>
        <p:nvSpPr>
          <p:cNvPr id="3" name="Subtitle 2"/>
          <p:cNvSpPr>
            <a:spLocks noGrp="1"/>
          </p:cNvSpPr>
          <p:nvPr>
            <p:ph type="subTitle" idx="1"/>
          </p:nvPr>
        </p:nvSpPr>
        <p:spPr>
          <a:xfrm>
            <a:off x="697964" y="3287743"/>
            <a:ext cx="9447203" cy="1109669"/>
          </a:xfrm>
        </p:spPr>
        <p:txBody>
          <a:bodyPr/>
          <a:lstStyle/>
          <a:p>
            <a:r>
              <a:rPr lang="en-US" dirty="0"/>
              <a:t>Presented by Dr. Jose Yallouz</a:t>
            </a:r>
          </a:p>
          <a:p>
            <a:pPr algn="ctr"/>
            <a:r>
              <a:rPr lang="en-US" dirty="0">
                <a:solidFill>
                  <a:srgbClr val="002147"/>
                </a:solidFill>
              </a:rPr>
              <a:t>winter 2026</a:t>
            </a:r>
          </a:p>
          <a:p>
            <a:endParaRPr lang="en-US" dirty="0"/>
          </a:p>
        </p:txBody>
      </p:sp>
      <p:pic>
        <p:nvPicPr>
          <p:cNvPr id="4" name="Picture 3">
            <a:extLst>
              <a:ext uri="{FF2B5EF4-FFF2-40B4-BE49-F238E27FC236}">
                <a16:creationId xmlns:a16="http://schemas.microsoft.com/office/drawing/2014/main" id="{86FAF779-6E47-C057-8462-21CA16D5244F}"/>
              </a:ext>
            </a:extLst>
          </p:cNvPr>
          <p:cNvPicPr>
            <a:picLocks noChangeAspect="1"/>
          </p:cNvPicPr>
          <p:nvPr/>
        </p:nvPicPr>
        <p:blipFill>
          <a:blip r:embed="rId2"/>
          <a:stretch>
            <a:fillRect/>
          </a:stretch>
        </p:blipFill>
        <p:spPr>
          <a:xfrm>
            <a:off x="7950631" y="4790456"/>
            <a:ext cx="2588216" cy="1276854"/>
          </a:xfrm>
          <a:prstGeom prst="rect">
            <a:avLst/>
          </a:prstGeom>
        </p:spPr>
      </p:pic>
      <p:sp>
        <p:nvSpPr>
          <p:cNvPr id="6" name="TextBox 5">
            <a:extLst>
              <a:ext uri="{FF2B5EF4-FFF2-40B4-BE49-F238E27FC236}">
                <a16:creationId xmlns:a16="http://schemas.microsoft.com/office/drawing/2014/main" id="{BE6CB5D2-451F-C7F3-C3D8-C81F4938655E}"/>
              </a:ext>
            </a:extLst>
          </p:cNvPr>
          <p:cNvSpPr txBox="1"/>
          <p:nvPr/>
        </p:nvSpPr>
        <p:spPr>
          <a:xfrm>
            <a:off x="697964" y="3842577"/>
            <a:ext cx="6098796" cy="369332"/>
          </a:xfrm>
          <a:prstGeom prst="rect">
            <a:avLst/>
          </a:prstGeom>
          <a:noFill/>
        </p:spPr>
        <p:txBody>
          <a:bodyPr wrap="square">
            <a:spAutoFit/>
          </a:bodyPr>
          <a:lstStyle/>
          <a:p>
            <a:r>
              <a:rPr lang="en-US" dirty="0"/>
              <a:t>m</a:t>
            </a:r>
            <a:r>
              <a:rPr lang="en-US" sz="1800" dirty="0"/>
              <a:t>ail: jose@technion.ac.il</a:t>
            </a:r>
            <a:endParaRPr lang="he-IL" dirty="0"/>
          </a:p>
        </p:txBody>
      </p:sp>
    </p:spTree>
    <p:extLst>
      <p:ext uri="{BB962C8B-B14F-4D97-AF65-F5344CB8AC3E}">
        <p14:creationId xmlns:p14="http://schemas.microsoft.com/office/powerpoint/2010/main" val="2856758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3D1F3-8D03-2458-8626-6E360775C0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0E252A-C829-9A2A-D007-3BA922C28E3B}"/>
              </a:ext>
            </a:extLst>
          </p:cNvPr>
          <p:cNvSpPr>
            <a:spLocks noGrp="1"/>
          </p:cNvSpPr>
          <p:nvPr>
            <p:ph type="title"/>
          </p:nvPr>
        </p:nvSpPr>
        <p:spPr>
          <a:xfrm>
            <a:off x="679714" y="202114"/>
            <a:ext cx="10925263" cy="1041400"/>
          </a:xfrm>
        </p:spPr>
        <p:txBody>
          <a:bodyPr>
            <a:noAutofit/>
          </a:bodyPr>
          <a:lstStyle/>
          <a:p>
            <a:r>
              <a:rPr lang="en-US" sz="2667" dirty="0"/>
              <a:t>Network Optimization Framework for Inter-Accelerator Communication in Distributed AI</a:t>
            </a:r>
            <a:br>
              <a:rPr lang="en-US" sz="2667" dirty="0"/>
            </a:br>
            <a:r>
              <a:rPr lang="en-US" sz="1200" dirty="0">
                <a:effectLst/>
              </a:rPr>
              <a:t>Dor Yefet and Nadav Zohar| Supervised by Rami Cohen</a:t>
            </a:r>
            <a:br>
              <a:rPr lang="en-US" sz="2800" i="1" dirty="0">
                <a:effectLst/>
              </a:rPr>
            </a:br>
            <a:br>
              <a:rPr lang="en-US" sz="2800" i="1" dirty="0">
                <a:effectLst/>
              </a:rPr>
            </a:br>
            <a:endParaRPr lang="he-IL" sz="2667" dirty="0"/>
          </a:p>
        </p:txBody>
      </p:sp>
      <p:pic>
        <p:nvPicPr>
          <p:cNvPr id="3" name="Picture 2">
            <a:extLst>
              <a:ext uri="{FF2B5EF4-FFF2-40B4-BE49-F238E27FC236}">
                <a16:creationId xmlns:a16="http://schemas.microsoft.com/office/drawing/2014/main" id="{22F895E5-8CE8-7D23-4074-50D64CD3F677}"/>
              </a:ext>
            </a:extLst>
          </p:cNvPr>
          <p:cNvPicPr>
            <a:picLocks noChangeAspect="1"/>
          </p:cNvPicPr>
          <p:nvPr/>
        </p:nvPicPr>
        <p:blipFill>
          <a:blip r:embed="rId3"/>
          <a:stretch>
            <a:fillRect/>
          </a:stretch>
        </p:blipFill>
        <p:spPr>
          <a:xfrm>
            <a:off x="811344" y="3324501"/>
            <a:ext cx="4879709" cy="2744836"/>
          </a:xfrm>
          <a:prstGeom prst="rect">
            <a:avLst/>
          </a:prstGeom>
        </p:spPr>
      </p:pic>
      <p:pic>
        <p:nvPicPr>
          <p:cNvPr id="4" name="Picture 3">
            <a:extLst>
              <a:ext uri="{FF2B5EF4-FFF2-40B4-BE49-F238E27FC236}">
                <a16:creationId xmlns:a16="http://schemas.microsoft.com/office/drawing/2014/main" id="{9DE0DF70-B60D-5185-29DE-293DF29DB8B7}"/>
              </a:ext>
            </a:extLst>
          </p:cNvPr>
          <p:cNvPicPr>
            <a:picLocks noChangeAspect="1"/>
          </p:cNvPicPr>
          <p:nvPr/>
        </p:nvPicPr>
        <p:blipFill>
          <a:blip r:embed="rId4"/>
          <a:stretch>
            <a:fillRect/>
          </a:stretch>
        </p:blipFill>
        <p:spPr>
          <a:xfrm>
            <a:off x="7405510" y="846512"/>
            <a:ext cx="4405313" cy="2477989"/>
          </a:xfrm>
          <a:prstGeom prst="rect">
            <a:avLst/>
          </a:prstGeom>
        </p:spPr>
      </p:pic>
      <p:pic>
        <p:nvPicPr>
          <p:cNvPr id="5" name="Picture 4">
            <a:extLst>
              <a:ext uri="{FF2B5EF4-FFF2-40B4-BE49-F238E27FC236}">
                <a16:creationId xmlns:a16="http://schemas.microsoft.com/office/drawing/2014/main" id="{0AC8A5B4-AC45-E6C8-D41D-9F22A45FDC1E}"/>
              </a:ext>
            </a:extLst>
          </p:cNvPr>
          <p:cNvPicPr>
            <a:picLocks noChangeAspect="1"/>
          </p:cNvPicPr>
          <p:nvPr/>
        </p:nvPicPr>
        <p:blipFill>
          <a:blip r:embed="rId5"/>
          <a:stretch>
            <a:fillRect/>
          </a:stretch>
        </p:blipFill>
        <p:spPr>
          <a:xfrm>
            <a:off x="1264355" y="1164166"/>
            <a:ext cx="3526898" cy="1983880"/>
          </a:xfrm>
          <a:prstGeom prst="rect">
            <a:avLst/>
          </a:prstGeom>
        </p:spPr>
      </p:pic>
      <p:pic>
        <p:nvPicPr>
          <p:cNvPr id="6" name="Picture 5">
            <a:extLst>
              <a:ext uri="{FF2B5EF4-FFF2-40B4-BE49-F238E27FC236}">
                <a16:creationId xmlns:a16="http://schemas.microsoft.com/office/drawing/2014/main" id="{7DB6973D-7E05-F2F4-18C3-105DA07EBF68}"/>
              </a:ext>
            </a:extLst>
          </p:cNvPr>
          <p:cNvPicPr>
            <a:picLocks noChangeAspect="1"/>
          </p:cNvPicPr>
          <p:nvPr/>
        </p:nvPicPr>
        <p:blipFill>
          <a:blip r:embed="rId6"/>
          <a:stretch>
            <a:fillRect/>
          </a:stretch>
        </p:blipFill>
        <p:spPr>
          <a:xfrm>
            <a:off x="6725267" y="3324501"/>
            <a:ext cx="4879710" cy="2744837"/>
          </a:xfrm>
          <a:prstGeom prst="rect">
            <a:avLst/>
          </a:prstGeom>
        </p:spPr>
      </p:pic>
    </p:spTree>
    <p:extLst>
      <p:ext uri="{BB962C8B-B14F-4D97-AF65-F5344CB8AC3E}">
        <p14:creationId xmlns:p14="http://schemas.microsoft.com/office/powerpoint/2010/main" val="4035488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3394A-437A-E2A8-2E49-F207221A8F70}"/>
              </a:ext>
            </a:extLst>
          </p:cNvPr>
          <p:cNvSpPr>
            <a:spLocks noGrp="1"/>
          </p:cNvSpPr>
          <p:nvPr>
            <p:ph type="title"/>
          </p:nvPr>
        </p:nvSpPr>
        <p:spPr>
          <a:xfrm>
            <a:off x="679715" y="296116"/>
            <a:ext cx="10101174" cy="1041400"/>
          </a:xfrm>
        </p:spPr>
        <p:txBody>
          <a:bodyPr>
            <a:noAutofit/>
          </a:bodyPr>
          <a:lstStyle/>
          <a:p>
            <a:r>
              <a:rPr lang="en-US" sz="2667" dirty="0"/>
              <a:t>Connected Dominating Set Algorithms in </a:t>
            </a:r>
            <a:r>
              <a:rPr lang="en-US" sz="2667" dirty="0" err="1"/>
              <a:t>NetworkX</a:t>
            </a:r>
            <a:br>
              <a:rPr lang="en-US" sz="2000" i="1" dirty="0">
                <a:effectLst/>
              </a:rPr>
            </a:br>
            <a:r>
              <a:rPr lang="en-US" sz="1200" dirty="0">
                <a:effectLst/>
              </a:rPr>
              <a:t>Gal Michaeli, Daniel Ben </a:t>
            </a:r>
            <a:r>
              <a:rPr lang="en-US" sz="1200" dirty="0" err="1">
                <a:effectLst/>
              </a:rPr>
              <a:t>Shlush</a:t>
            </a:r>
            <a:r>
              <a:rPr lang="en-US" sz="1200" dirty="0">
                <a:effectLst/>
              </a:rPr>
              <a:t> | Supervised by Felix Goldberg</a:t>
            </a:r>
            <a:br>
              <a:rPr lang="en-US" sz="2800" i="1" dirty="0">
                <a:effectLst/>
              </a:rPr>
            </a:br>
            <a:br>
              <a:rPr lang="en-US" sz="2800" i="1" dirty="0">
                <a:effectLst/>
              </a:rPr>
            </a:br>
            <a:endParaRPr lang="he-IL" sz="2667" dirty="0"/>
          </a:p>
        </p:txBody>
      </p:sp>
      <p:pic>
        <p:nvPicPr>
          <p:cNvPr id="41" name="Picture 40">
            <a:extLst>
              <a:ext uri="{FF2B5EF4-FFF2-40B4-BE49-F238E27FC236}">
                <a16:creationId xmlns:a16="http://schemas.microsoft.com/office/drawing/2014/main" id="{88037310-B7AE-68EE-3190-CDF94A8C877A}"/>
              </a:ext>
            </a:extLst>
          </p:cNvPr>
          <p:cNvPicPr>
            <a:picLocks noChangeAspect="1"/>
          </p:cNvPicPr>
          <p:nvPr/>
        </p:nvPicPr>
        <p:blipFill>
          <a:blip r:embed="rId3"/>
          <a:stretch>
            <a:fillRect/>
          </a:stretch>
        </p:blipFill>
        <p:spPr>
          <a:xfrm>
            <a:off x="350811" y="1196622"/>
            <a:ext cx="10272033" cy="4938564"/>
          </a:xfrm>
          <a:prstGeom prst="rect">
            <a:avLst/>
          </a:prstGeom>
        </p:spPr>
      </p:pic>
    </p:spTree>
    <p:extLst>
      <p:ext uri="{BB962C8B-B14F-4D97-AF65-F5344CB8AC3E}">
        <p14:creationId xmlns:p14="http://schemas.microsoft.com/office/powerpoint/2010/main" val="1593442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5722CBD-612B-E5AE-45C7-3A02A3E5E5FA}"/>
              </a:ext>
            </a:extLst>
          </p:cNvPr>
          <p:cNvSpPr>
            <a:spLocks noGrp="1"/>
          </p:cNvSpPr>
          <p:nvPr>
            <p:ph type="ctrTitle"/>
          </p:nvPr>
        </p:nvSpPr>
        <p:spPr/>
        <p:txBody>
          <a:bodyPr/>
          <a:lstStyle/>
          <a:p>
            <a:pPr algn="l"/>
            <a:r>
              <a:rPr lang="en-US" sz="8000" dirty="0"/>
              <a:t>Project List</a:t>
            </a:r>
            <a:endParaRPr lang="he-IL" sz="8000" dirty="0"/>
          </a:p>
        </p:txBody>
      </p:sp>
      <p:sp>
        <p:nvSpPr>
          <p:cNvPr id="5" name="Slide Number Placeholder 4">
            <a:extLst>
              <a:ext uri="{FF2B5EF4-FFF2-40B4-BE49-F238E27FC236}">
                <a16:creationId xmlns:a16="http://schemas.microsoft.com/office/drawing/2014/main" id="{FDDE0E37-B7A6-9C14-1CE1-4F66B6805531}"/>
              </a:ext>
            </a:extLst>
          </p:cNvPr>
          <p:cNvSpPr>
            <a:spLocks noGrp="1"/>
          </p:cNvSpPr>
          <p:nvPr>
            <p:ph type="sldNum" sz="quarter" idx="4294967295"/>
          </p:nvPr>
        </p:nvSpPr>
        <p:spPr>
          <a:xfrm>
            <a:off x="0" y="6234113"/>
            <a:ext cx="711200" cy="623887"/>
          </a:xfrm>
        </p:spPr>
        <p:txBody>
          <a:bodyPr/>
          <a:lstStyle/>
          <a:p>
            <a:fld id="{5A70D442-B9FB-491C-A565-5BE8A85F6285}" type="slidenum">
              <a:rPr lang="en-US" smtClean="0"/>
              <a:t>12</a:t>
            </a:fld>
            <a:endParaRPr lang="en-US"/>
          </a:p>
        </p:txBody>
      </p:sp>
      <p:sp>
        <p:nvSpPr>
          <p:cNvPr id="2" name="TextBox 1">
            <a:extLst>
              <a:ext uri="{FF2B5EF4-FFF2-40B4-BE49-F238E27FC236}">
                <a16:creationId xmlns:a16="http://schemas.microsoft.com/office/drawing/2014/main" id="{3098284D-CFCB-665C-56EF-60776F6873CD}"/>
              </a:ext>
            </a:extLst>
          </p:cNvPr>
          <p:cNvSpPr txBox="1"/>
          <p:nvPr/>
        </p:nvSpPr>
        <p:spPr>
          <a:xfrm>
            <a:off x="355600" y="5821401"/>
            <a:ext cx="6098796" cy="369332"/>
          </a:xfrm>
          <a:prstGeom prst="rect">
            <a:avLst/>
          </a:prstGeom>
          <a:noFill/>
        </p:spPr>
        <p:txBody>
          <a:bodyPr wrap="square">
            <a:spAutoFit/>
          </a:bodyPr>
          <a:lstStyle/>
          <a:p>
            <a:r>
              <a:rPr lang="en-US" dirty="0"/>
              <a:t>Please contact </a:t>
            </a:r>
            <a:r>
              <a:rPr lang="en-US" sz="1800" dirty="0"/>
              <a:t>jose@technion.ac.il for </a:t>
            </a:r>
            <a:r>
              <a:rPr lang="en-US" sz="1800"/>
              <a:t>any question.</a:t>
            </a:r>
            <a:endParaRPr lang="he-IL" dirty="0"/>
          </a:p>
        </p:txBody>
      </p:sp>
    </p:spTree>
    <p:extLst>
      <p:ext uri="{BB962C8B-B14F-4D97-AF65-F5344CB8AC3E}">
        <p14:creationId xmlns:p14="http://schemas.microsoft.com/office/powerpoint/2010/main" val="803002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CF97E-9B2C-C513-67B6-1903FFCDD866}"/>
              </a:ext>
            </a:extLst>
          </p:cNvPr>
          <p:cNvSpPr>
            <a:spLocks noGrp="1"/>
          </p:cNvSpPr>
          <p:nvPr>
            <p:ph type="title"/>
          </p:nvPr>
        </p:nvSpPr>
        <p:spPr/>
        <p:txBody>
          <a:bodyPr>
            <a:normAutofit fontScale="90000"/>
          </a:bodyPr>
          <a:lstStyle/>
          <a:p>
            <a:r>
              <a:rPr lang="en-US" dirty="0"/>
              <a:t>High-Performance Traffic Generation and Benchmarking on the NVIDIA </a:t>
            </a:r>
            <a:r>
              <a:rPr lang="en-US" dirty="0" err="1"/>
              <a:t>BlueField</a:t>
            </a:r>
            <a:r>
              <a:rPr lang="en-US" dirty="0"/>
              <a:t> DPU</a:t>
            </a:r>
            <a:endParaRPr lang="he-IL" dirty="0"/>
          </a:p>
        </p:txBody>
      </p:sp>
      <p:sp>
        <p:nvSpPr>
          <p:cNvPr id="3" name="Content Placeholder 2">
            <a:extLst>
              <a:ext uri="{FF2B5EF4-FFF2-40B4-BE49-F238E27FC236}">
                <a16:creationId xmlns:a16="http://schemas.microsoft.com/office/drawing/2014/main" id="{F8597519-2F08-5C7C-597A-D4A3919BBAA3}"/>
              </a:ext>
            </a:extLst>
          </p:cNvPr>
          <p:cNvSpPr>
            <a:spLocks noGrp="1"/>
          </p:cNvSpPr>
          <p:nvPr>
            <p:ph idx="1"/>
          </p:nvPr>
        </p:nvSpPr>
        <p:spPr>
          <a:xfrm>
            <a:off x="304919" y="1600199"/>
            <a:ext cx="11586925" cy="1361831"/>
          </a:xfrm>
        </p:spPr>
        <p:txBody>
          <a:bodyPr>
            <a:normAutofit fontScale="55000" lnSpcReduction="20000"/>
          </a:bodyPr>
          <a:lstStyle/>
          <a:p>
            <a:r>
              <a:rPr lang="en-US" dirty="0"/>
              <a:t>The emergence of Data Processing Units (DPUs), such as the NVIDIA </a:t>
            </a:r>
            <a:r>
              <a:rPr lang="en-US" dirty="0" err="1"/>
              <a:t>BlueField</a:t>
            </a:r>
            <a:r>
              <a:rPr lang="en-US" dirty="0"/>
              <a:t>, is transforming cloud and data center infrastructure by offloading networking, security, and storage tasks from the host CPU. Accurate performance evaluation of these offloaded functions requires generating network traffic at ultra-high speeds—often line rate (up to 100/200 Gb/s). Traditional host-based traffic generators introduce unacceptable overheads and cannot saturate the DPU's links. This project proposes the design and implementation of a custom, high-performance packet generator running directly on the </a:t>
            </a:r>
            <a:r>
              <a:rPr lang="en-US" dirty="0" err="1"/>
              <a:t>BlueField</a:t>
            </a:r>
            <a:r>
              <a:rPr lang="en-US" dirty="0"/>
              <a:t> DPU's embedded Arm cores, leveraging the NVIDIA DOCA SDK and DPDK for hardware-accelerated packet transmission. The generator will be used to benchmark the DPU’s packet processing capabilities and quantify the true offload performance.</a:t>
            </a:r>
            <a:endParaRPr lang="he-IL" dirty="0"/>
          </a:p>
        </p:txBody>
      </p:sp>
      <p:sp>
        <p:nvSpPr>
          <p:cNvPr id="4" name="Slide Number Placeholder 3">
            <a:extLst>
              <a:ext uri="{FF2B5EF4-FFF2-40B4-BE49-F238E27FC236}">
                <a16:creationId xmlns:a16="http://schemas.microsoft.com/office/drawing/2014/main" id="{4F915444-AC72-BD00-2D11-CF9B5869CD0C}"/>
              </a:ext>
            </a:extLst>
          </p:cNvPr>
          <p:cNvSpPr>
            <a:spLocks noGrp="1"/>
          </p:cNvSpPr>
          <p:nvPr>
            <p:ph type="sldNum" sz="quarter" idx="12"/>
          </p:nvPr>
        </p:nvSpPr>
        <p:spPr/>
        <p:txBody>
          <a:bodyPr/>
          <a:lstStyle/>
          <a:p>
            <a:fld id="{88CE6AC2-9ABF-46E6-ACEC-D31330463DA2}" type="slidenum">
              <a:rPr lang="en-US" smtClean="0"/>
              <a:t>13</a:t>
            </a:fld>
            <a:endParaRPr lang="en-US"/>
          </a:p>
        </p:txBody>
      </p:sp>
      <p:sp>
        <p:nvSpPr>
          <p:cNvPr id="5" name="TextBox 4">
            <a:extLst>
              <a:ext uri="{FF2B5EF4-FFF2-40B4-BE49-F238E27FC236}">
                <a16:creationId xmlns:a16="http://schemas.microsoft.com/office/drawing/2014/main" id="{EB7ECF8F-104A-84D3-3568-B2570C65BA6F}"/>
              </a:ext>
            </a:extLst>
          </p:cNvPr>
          <p:cNvSpPr txBox="1"/>
          <p:nvPr/>
        </p:nvSpPr>
        <p:spPr>
          <a:xfrm>
            <a:off x="398703" y="2856346"/>
            <a:ext cx="8034097" cy="2800767"/>
          </a:xfrm>
          <a:prstGeom prst="rect">
            <a:avLst/>
          </a:prstGeom>
          <a:noFill/>
        </p:spPr>
        <p:txBody>
          <a:bodyPr wrap="square">
            <a:spAutoFit/>
          </a:bodyPr>
          <a:lstStyle/>
          <a:p>
            <a:pPr marL="383108" marR="0" lvl="0" indent="-383108" algn="l" defTabSz="1219170" rtl="0" eaLnBrk="1" fontAlgn="auto" latinLnBrk="0" hangingPunct="1">
              <a:lnSpc>
                <a:spcPct val="100000"/>
              </a:lnSpc>
              <a:spcAft>
                <a:spcPts val="0"/>
              </a:spcAft>
              <a:buClr>
                <a:srgbClr val="D49F0F"/>
              </a:buClr>
              <a:buSzTx/>
              <a:buFont typeface="Webdings" panose="05030102010509060703" pitchFamily="18" charset="2"/>
              <a:buChar char="4"/>
              <a:tabLst/>
              <a:defRPr/>
            </a:pPr>
            <a:r>
              <a:rPr kumimoji="0" lang="en-US" sz="1600" b="0" i="0" u="none" strike="noStrike" kern="1200" cap="none" spc="0" normalizeH="0" baseline="0" noProof="0" dirty="0">
                <a:ln>
                  <a:noFill/>
                </a:ln>
                <a:solidFill>
                  <a:srgbClr val="002147"/>
                </a:solidFill>
                <a:effectLst/>
                <a:uLnTx/>
                <a:uFillTx/>
                <a:latin typeface="Tahoma"/>
                <a:ea typeface="+mn-ea"/>
                <a:cs typeface="+mn-cs"/>
              </a:rPr>
              <a:t>Objectives:</a:t>
            </a:r>
          </a:p>
          <a:p>
            <a:pPr marL="840348" lvl="1" indent="-383108" defTabSz="1219170">
              <a:buClr>
                <a:srgbClr val="D49F0F"/>
              </a:buClr>
              <a:buFont typeface="Webdings" panose="05030102010509060703" pitchFamily="18" charset="2"/>
              <a:buChar char="4"/>
              <a:defRPr/>
            </a:pPr>
            <a:r>
              <a:rPr kumimoji="0" lang="en-US" sz="1600" b="0" i="0" u="none" strike="noStrike" kern="1200" cap="none" spc="0" normalizeH="0" baseline="0" noProof="0" dirty="0">
                <a:ln>
                  <a:noFill/>
                </a:ln>
                <a:solidFill>
                  <a:srgbClr val="002147"/>
                </a:solidFill>
                <a:effectLst/>
                <a:uLnTx/>
                <a:uFillTx/>
                <a:latin typeface="Tahoma"/>
                <a:ea typeface="+mn-ea"/>
                <a:cs typeface="+mn-cs"/>
              </a:rPr>
              <a:t>Framework Setup: Successfully configure the </a:t>
            </a:r>
            <a:r>
              <a:rPr kumimoji="0" lang="en-US" sz="1600" b="0" i="0" u="none" strike="noStrike" kern="1200" cap="none" spc="0" normalizeH="0" baseline="0" noProof="0" dirty="0" err="1">
                <a:ln>
                  <a:noFill/>
                </a:ln>
                <a:solidFill>
                  <a:srgbClr val="002147"/>
                </a:solidFill>
                <a:effectLst/>
                <a:uLnTx/>
                <a:uFillTx/>
                <a:latin typeface="Tahoma"/>
                <a:ea typeface="+mn-ea"/>
                <a:cs typeface="+mn-cs"/>
              </a:rPr>
              <a:t>BlueField</a:t>
            </a:r>
            <a:r>
              <a:rPr kumimoji="0" lang="en-US" sz="1600" b="0" i="0" u="none" strike="noStrike" kern="1200" cap="none" spc="0" normalizeH="0" baseline="0" noProof="0" dirty="0">
                <a:ln>
                  <a:noFill/>
                </a:ln>
                <a:solidFill>
                  <a:srgbClr val="002147"/>
                </a:solidFill>
                <a:effectLst/>
                <a:uLnTx/>
                <a:uFillTx/>
                <a:latin typeface="Tahoma"/>
                <a:ea typeface="+mn-ea"/>
                <a:cs typeface="+mn-cs"/>
              </a:rPr>
              <a:t> Arm complex with the required development environment, including the NVIDIA DOCA SDK and DPDK.</a:t>
            </a:r>
          </a:p>
          <a:p>
            <a:pPr marL="840348" lvl="1" indent="-383108" defTabSz="1219170">
              <a:buClr>
                <a:srgbClr val="D49F0F"/>
              </a:buClr>
              <a:buFont typeface="Webdings" panose="05030102010509060703" pitchFamily="18" charset="2"/>
              <a:buChar char="4"/>
              <a:defRPr/>
            </a:pPr>
            <a:r>
              <a:rPr kumimoji="0" lang="en-US" sz="1600" b="0" i="0" u="none" strike="noStrike" kern="1200" cap="none" spc="0" normalizeH="0" baseline="0" noProof="0" dirty="0">
                <a:ln>
                  <a:noFill/>
                </a:ln>
                <a:solidFill>
                  <a:srgbClr val="002147"/>
                </a:solidFill>
                <a:effectLst/>
                <a:uLnTx/>
                <a:uFillTx/>
                <a:latin typeface="Tahoma"/>
                <a:ea typeface="+mn-ea"/>
                <a:cs typeface="+mn-cs"/>
              </a:rPr>
              <a:t>Hardware-Accelerated Transmission: Implement the packet transmission logic using DOCA APIs to ensure zero-copy and direct hardware access.</a:t>
            </a:r>
          </a:p>
          <a:p>
            <a:pPr marL="840348" lvl="1" indent="-383108" defTabSz="1219170">
              <a:buClr>
                <a:srgbClr val="D49F0F"/>
              </a:buClr>
              <a:buFont typeface="Webdings" panose="05030102010509060703" pitchFamily="18" charset="2"/>
              <a:buChar char="4"/>
              <a:defRPr/>
            </a:pPr>
            <a:r>
              <a:rPr kumimoji="0" lang="en-US" sz="1600" b="0" i="0" u="none" strike="noStrike" kern="1200" cap="none" spc="0" normalizeH="0" baseline="0" noProof="0" dirty="0">
                <a:ln>
                  <a:noFill/>
                </a:ln>
                <a:solidFill>
                  <a:srgbClr val="002147"/>
                </a:solidFill>
                <a:effectLst/>
                <a:uLnTx/>
                <a:uFillTx/>
                <a:latin typeface="Tahoma"/>
                <a:ea typeface="+mn-ea"/>
                <a:cs typeface="+mn-cs"/>
              </a:rPr>
              <a:t>Near Line-Rate Performance: Achieve measured throughput performance that is at least 80\% of the DPU's maximum physical link speed (e.g., 80 Gb/s for a 100 Gb/s link) for minimum-sized packets.</a:t>
            </a:r>
          </a:p>
          <a:p>
            <a:pPr marL="840348" lvl="1" indent="-383108" defTabSz="1219170">
              <a:buClr>
                <a:srgbClr val="D49F0F"/>
              </a:buClr>
              <a:buFont typeface="Webdings" panose="05030102010509060703" pitchFamily="18" charset="2"/>
              <a:buChar char="4"/>
              <a:defRPr/>
            </a:pPr>
            <a:r>
              <a:rPr kumimoji="0" lang="en-US" sz="1600" b="0" i="0" u="none" strike="noStrike" kern="1200" cap="none" spc="0" normalizeH="0" baseline="0" noProof="0" dirty="0">
                <a:ln>
                  <a:noFill/>
                </a:ln>
                <a:solidFill>
                  <a:srgbClr val="002147"/>
                </a:solidFill>
                <a:effectLst/>
                <a:uLnTx/>
                <a:uFillTx/>
                <a:latin typeface="Tahoma"/>
                <a:ea typeface="+mn-ea"/>
                <a:cs typeface="+mn-cs"/>
              </a:rPr>
              <a:t>Benchmarking and Evaluation: Latency Measurement, Performance Comparison, Resource Utilization.</a:t>
            </a:r>
          </a:p>
        </p:txBody>
      </p:sp>
      <p:pic>
        <p:nvPicPr>
          <p:cNvPr id="8" name="Picture 7">
            <a:extLst>
              <a:ext uri="{FF2B5EF4-FFF2-40B4-BE49-F238E27FC236}">
                <a16:creationId xmlns:a16="http://schemas.microsoft.com/office/drawing/2014/main" id="{AE42C7B9-7F24-CFE2-979E-25F1D235C265}"/>
              </a:ext>
            </a:extLst>
          </p:cNvPr>
          <p:cNvPicPr>
            <a:picLocks noChangeAspect="1"/>
          </p:cNvPicPr>
          <p:nvPr/>
        </p:nvPicPr>
        <p:blipFill>
          <a:blip r:embed="rId3"/>
          <a:stretch>
            <a:fillRect/>
          </a:stretch>
        </p:blipFill>
        <p:spPr>
          <a:xfrm>
            <a:off x="8671324" y="2962030"/>
            <a:ext cx="3126736" cy="1563368"/>
          </a:xfrm>
          <a:prstGeom prst="rect">
            <a:avLst/>
          </a:prstGeom>
        </p:spPr>
      </p:pic>
      <p:sp>
        <p:nvSpPr>
          <p:cNvPr id="6" name="Content Placeholder 2">
            <a:extLst>
              <a:ext uri="{FF2B5EF4-FFF2-40B4-BE49-F238E27FC236}">
                <a16:creationId xmlns:a16="http://schemas.microsoft.com/office/drawing/2014/main" id="{7BB684EF-2CBF-5524-C77E-EC3DD6871B53}"/>
              </a:ext>
            </a:extLst>
          </p:cNvPr>
          <p:cNvSpPr txBox="1">
            <a:spLocks/>
          </p:cNvSpPr>
          <p:nvPr/>
        </p:nvSpPr>
        <p:spPr>
          <a:xfrm>
            <a:off x="7168912" y="5415790"/>
            <a:ext cx="5442561" cy="791404"/>
          </a:xfrm>
          <a:prstGeom prst="rect">
            <a:avLst/>
          </a:prstGeom>
        </p:spPr>
        <p:txBody>
          <a:bodyPr vert="horz" lIns="0" tIns="0" rIns="0" bIns="0" rtlCol="0">
            <a:normAutofit/>
          </a:bodyPr>
          <a:lstStyle>
            <a:lvl1pPr marL="383108" indent="-383108" algn="l" defTabSz="1219170" rtl="0" eaLnBrk="1" latinLnBrk="0" hangingPunct="1">
              <a:spcBef>
                <a:spcPts val="1600"/>
              </a:spcBef>
              <a:buClr>
                <a:schemeClr val="bg2"/>
              </a:buClr>
              <a:buFont typeface="Webdings" panose="05030102010509060703" pitchFamily="18" charset="2"/>
              <a:buChar char="4"/>
              <a:defRPr sz="2667" kern="1200">
                <a:solidFill>
                  <a:schemeClr val="tx2"/>
                </a:solidFill>
                <a:latin typeface="+mn-lt"/>
                <a:ea typeface="+mn-ea"/>
                <a:cs typeface="+mn-cs"/>
              </a:defRPr>
            </a:lvl1pPr>
            <a:lvl2pPr marL="1071007" indent="-380990" algn="l" defTabSz="1219170" rtl="0" eaLnBrk="1" latinLnBrk="0" hangingPunct="1">
              <a:spcBef>
                <a:spcPts val="800"/>
              </a:spcBef>
              <a:buClr>
                <a:schemeClr val="bg2"/>
              </a:buClr>
              <a:buFont typeface="Arial" panose="020B0604020202020204" pitchFamily="34" charset="0"/>
              <a:buChar char="–"/>
              <a:defRPr sz="2400" kern="1200">
                <a:solidFill>
                  <a:schemeClr val="tx2"/>
                </a:solidFill>
                <a:latin typeface="+mn-lt"/>
                <a:ea typeface="+mn-ea"/>
                <a:cs typeface="+mn-cs"/>
              </a:defRPr>
            </a:lvl2pPr>
            <a:lvl3pPr marL="1602277" indent="-304792" algn="l" defTabSz="1219170" rtl="0" eaLnBrk="1" latinLnBrk="0" hangingPunct="1">
              <a:spcBef>
                <a:spcPts val="800"/>
              </a:spcBef>
              <a:buClr>
                <a:schemeClr val="bg2"/>
              </a:buClr>
              <a:buFont typeface="Wingdings" panose="05000000000000000000" pitchFamily="2" charset="2"/>
              <a:buChar char="§"/>
              <a:defRPr sz="2133" kern="1200">
                <a:solidFill>
                  <a:schemeClr val="tx2"/>
                </a:solidFill>
                <a:latin typeface="+mn-lt"/>
                <a:ea typeface="+mn-ea"/>
                <a:cs typeface="+mn-cs"/>
              </a:defRPr>
            </a:lvl3pPr>
            <a:lvl4pPr marL="2211862" indent="-304792" algn="l" defTabSz="1219170" rtl="0" eaLnBrk="1" latinLnBrk="0" hangingPunct="1">
              <a:spcBef>
                <a:spcPts val="800"/>
              </a:spcBef>
              <a:buClr>
                <a:schemeClr val="bg2"/>
              </a:buClr>
              <a:buFont typeface="Arial" panose="020B0604020202020204" pitchFamily="34" charset="0"/>
              <a:buChar char="–"/>
              <a:defRPr sz="1867" kern="1200">
                <a:solidFill>
                  <a:schemeClr val="tx2"/>
                </a:solidFill>
                <a:latin typeface="+mn-lt"/>
                <a:ea typeface="+mn-ea"/>
                <a:cs typeface="+mn-cs"/>
              </a:defRPr>
            </a:lvl4pPr>
            <a:lvl5pPr marL="2821447" indent="-304792" algn="l" defTabSz="1219170" rtl="0" eaLnBrk="1" latinLnBrk="0" hangingPunct="1">
              <a:spcBef>
                <a:spcPts val="800"/>
              </a:spcBef>
              <a:buClr>
                <a:schemeClr val="bg2"/>
              </a:buClr>
              <a:buFont typeface="Arial" panose="020B0604020202020204" pitchFamily="34" charset="0"/>
              <a:buChar char="»"/>
              <a:defRPr sz="1600"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200" dirty="0"/>
              <a:t>Supervisor: </a:t>
            </a:r>
            <a:r>
              <a:rPr lang="de-DE" sz="1200" dirty="0"/>
              <a:t>Zuntz Igal </a:t>
            </a:r>
            <a:r>
              <a:rPr lang="de-DE" sz="1200" dirty="0">
                <a:hlinkClick r:id="rId4"/>
              </a:rPr>
              <a:t>igalz@technion.ac.il</a:t>
            </a:r>
            <a:endParaRPr lang="de-DE" sz="1200" dirty="0"/>
          </a:p>
          <a:p>
            <a:r>
              <a:rPr lang="en-US" sz="1200" dirty="0"/>
              <a:t>Prerequisites: COMPUTER NETWORKS AND INTERNET 1 (044334)</a:t>
            </a:r>
          </a:p>
        </p:txBody>
      </p:sp>
      <p:pic>
        <p:nvPicPr>
          <p:cNvPr id="7" name="Picture 2" descr="Project Taken - GPS vehicle tracker devices">
            <a:extLst>
              <a:ext uri="{FF2B5EF4-FFF2-40B4-BE49-F238E27FC236}">
                <a16:creationId xmlns:a16="http://schemas.microsoft.com/office/drawing/2014/main" id="{2A005398-1715-7B58-FA3F-5C9D362705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5493" y="4639899"/>
            <a:ext cx="1436351" cy="661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95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00F0C-E48D-FB6D-A34F-62E9522AA80B}"/>
              </a:ext>
            </a:extLst>
          </p:cNvPr>
          <p:cNvSpPr>
            <a:spLocks noGrp="1"/>
          </p:cNvSpPr>
          <p:nvPr>
            <p:ph type="title"/>
          </p:nvPr>
        </p:nvSpPr>
        <p:spPr/>
        <p:txBody>
          <a:bodyPr>
            <a:normAutofit fontScale="90000"/>
          </a:bodyPr>
          <a:lstStyle/>
          <a:p>
            <a:r>
              <a:rPr lang="en-US" dirty="0"/>
              <a:t>Optimizing Quantum Network Connectivity via Entanglement Swapping and Distillation</a:t>
            </a:r>
            <a:endParaRPr lang="he-IL" dirty="0"/>
          </a:p>
        </p:txBody>
      </p:sp>
      <p:sp>
        <p:nvSpPr>
          <p:cNvPr id="3" name="Content Placeholder 2">
            <a:extLst>
              <a:ext uri="{FF2B5EF4-FFF2-40B4-BE49-F238E27FC236}">
                <a16:creationId xmlns:a16="http://schemas.microsoft.com/office/drawing/2014/main" id="{4DEBFC26-54CC-819B-F675-849137A8EB02}"/>
              </a:ext>
            </a:extLst>
          </p:cNvPr>
          <p:cNvSpPr>
            <a:spLocks noGrp="1"/>
          </p:cNvSpPr>
          <p:nvPr>
            <p:ph idx="1"/>
          </p:nvPr>
        </p:nvSpPr>
        <p:spPr>
          <a:xfrm>
            <a:off x="147969" y="1271239"/>
            <a:ext cx="11586925" cy="5425364"/>
          </a:xfrm>
        </p:spPr>
        <p:txBody>
          <a:bodyPr>
            <a:normAutofit fontScale="55000" lnSpcReduction="20000"/>
          </a:bodyPr>
          <a:lstStyle/>
          <a:p>
            <a:r>
              <a:rPr lang="en-US" sz="2800" b="1" dirty="0"/>
              <a:t>Background</a:t>
            </a:r>
            <a:endParaRPr lang="en-US" sz="2800" dirty="0"/>
          </a:p>
          <a:p>
            <a:r>
              <a:rPr lang="en-US" sz="2800" dirty="0"/>
              <a:t>Quantum networks enable the distribution of entanglement between distant nodes, forming the foundation for applications such as quantum key distribution, distributed quantum computing, and quantum sensing. However, direct entanglement generation between distant nodes is often infeasible due to channel losses and noise. Two essential operations—</a:t>
            </a:r>
            <a:r>
              <a:rPr lang="en-US" sz="2800" b="1" dirty="0"/>
              <a:t>entanglement swapping</a:t>
            </a:r>
            <a:r>
              <a:rPr lang="en-US" sz="2800" dirty="0"/>
              <a:t> and </a:t>
            </a:r>
            <a:r>
              <a:rPr lang="en-US" sz="2800" b="1" dirty="0"/>
              <a:t>entanglement distillation</a:t>
            </a:r>
            <a:r>
              <a:rPr lang="en-US" sz="2800" dirty="0"/>
              <a:t>—enable indirect and higher-fidelity entanglement generation across large-scale quantum networks.</a:t>
            </a:r>
          </a:p>
          <a:p>
            <a:pPr lvl="1"/>
            <a:r>
              <a:rPr lang="en-US" sz="2533" b="1" dirty="0"/>
              <a:t>Entanglement swapping</a:t>
            </a:r>
            <a:r>
              <a:rPr lang="en-US" sz="2533" dirty="0"/>
              <a:t> allows two nodes with no direct quantum link to share entanglement via intermediate nodes.</a:t>
            </a:r>
          </a:p>
          <a:p>
            <a:pPr lvl="1"/>
            <a:r>
              <a:rPr lang="en-US" sz="2533" b="1" dirty="0"/>
              <a:t>Entanglement distillation</a:t>
            </a:r>
            <a:r>
              <a:rPr lang="en-US" sz="2533" dirty="0"/>
              <a:t> improves the quality (fidelity) of shared entanglement by consuming multiple noisy entangled pairs to produce fewer high-fidelity ones.</a:t>
            </a:r>
          </a:p>
          <a:p>
            <a:r>
              <a:rPr lang="en-US" sz="2800" dirty="0"/>
              <a:t>The interplay between these two operations is at the foundations of routing protocols in future quantum networks, and would determine the </a:t>
            </a:r>
            <a:r>
              <a:rPr lang="en-US" sz="2800" b="1" dirty="0"/>
              <a:t>connectivity and performance</a:t>
            </a:r>
            <a:r>
              <a:rPr lang="en-US" sz="2800" dirty="0"/>
              <a:t> of the entire quantum network. Developing an </a:t>
            </a:r>
            <a:r>
              <a:rPr lang="en-US" sz="2800" b="1" dirty="0"/>
              <a:t>algorithmic framework</a:t>
            </a:r>
            <a:r>
              <a:rPr lang="en-US" sz="2800" dirty="0"/>
              <a:t> that optimally sequences and combines these operations can significantly enhance the efficiency of quantum communication networks.</a:t>
            </a:r>
            <a:br>
              <a:rPr lang="en-US" sz="2800" dirty="0"/>
            </a:br>
            <a:endParaRPr lang="en-US" sz="2800" dirty="0"/>
          </a:p>
          <a:p>
            <a:r>
              <a:rPr lang="en-US" sz="2800" b="1" dirty="0"/>
              <a:t>Project Objectives</a:t>
            </a:r>
            <a:endParaRPr lang="en-US" sz="2800" dirty="0"/>
          </a:p>
          <a:p>
            <a:r>
              <a:rPr lang="en-US" sz="2800" dirty="0"/>
              <a:t>The main goal of this project is to design and evaluate an </a:t>
            </a:r>
            <a:r>
              <a:rPr lang="en-US" sz="2800" b="1" dirty="0"/>
              <a:t>algorithmic scheme</a:t>
            </a:r>
            <a:r>
              <a:rPr lang="en-US" sz="2800" dirty="0"/>
              <a:t> that maximizes entanglement connectivity among quantum nodes by optimally orchestrating entanglement swapping and distillation operations for multi-users case. Specific objectives include:</a:t>
            </a:r>
          </a:p>
          <a:p>
            <a:pPr lvl="1"/>
            <a:r>
              <a:rPr lang="en-US" dirty="0"/>
              <a:t>Modeling the quantum network as a </a:t>
            </a:r>
            <a:r>
              <a:rPr lang="en-US" b="1" dirty="0"/>
              <a:t>graph of quantum nodes and links with multi-users demands</a:t>
            </a:r>
            <a:r>
              <a:rPr lang="en-US" dirty="0"/>
              <a:t>.</a:t>
            </a:r>
            <a:endParaRPr lang="en-US" sz="2533" dirty="0"/>
          </a:p>
          <a:p>
            <a:pPr lvl="1"/>
            <a:r>
              <a:rPr lang="en-US" sz="2533" dirty="0"/>
              <a:t>Designing heuristics to select the best sequence of swapping and distillation operations </a:t>
            </a:r>
          </a:p>
          <a:p>
            <a:endParaRPr lang="he-IL" dirty="0"/>
          </a:p>
        </p:txBody>
      </p:sp>
      <p:sp>
        <p:nvSpPr>
          <p:cNvPr id="4" name="Slide Number Placeholder 3">
            <a:extLst>
              <a:ext uri="{FF2B5EF4-FFF2-40B4-BE49-F238E27FC236}">
                <a16:creationId xmlns:a16="http://schemas.microsoft.com/office/drawing/2014/main" id="{7BDFCC2C-D092-297F-4E77-DDB848095228}"/>
              </a:ext>
            </a:extLst>
          </p:cNvPr>
          <p:cNvSpPr>
            <a:spLocks noGrp="1"/>
          </p:cNvSpPr>
          <p:nvPr>
            <p:ph type="sldNum" sz="quarter" idx="12"/>
          </p:nvPr>
        </p:nvSpPr>
        <p:spPr/>
        <p:txBody>
          <a:bodyPr/>
          <a:lstStyle/>
          <a:p>
            <a:fld id="{88CE6AC2-9ABF-46E6-ACEC-D31330463DA2}" type="slidenum">
              <a:rPr lang="en-US" smtClean="0"/>
              <a:t>14</a:t>
            </a:fld>
            <a:endParaRPr lang="en-US"/>
          </a:p>
        </p:txBody>
      </p:sp>
      <p:pic>
        <p:nvPicPr>
          <p:cNvPr id="5" name="Picture 4">
            <a:extLst>
              <a:ext uri="{FF2B5EF4-FFF2-40B4-BE49-F238E27FC236}">
                <a16:creationId xmlns:a16="http://schemas.microsoft.com/office/drawing/2014/main" id="{87DC8770-BC79-942E-06B3-B361CBA00853}"/>
              </a:ext>
            </a:extLst>
          </p:cNvPr>
          <p:cNvPicPr>
            <a:picLocks noChangeAspect="1"/>
          </p:cNvPicPr>
          <p:nvPr/>
        </p:nvPicPr>
        <p:blipFill>
          <a:blip r:embed="rId2"/>
          <a:stretch>
            <a:fillRect/>
          </a:stretch>
        </p:blipFill>
        <p:spPr>
          <a:xfrm>
            <a:off x="10031105" y="5049513"/>
            <a:ext cx="1918742" cy="1074496"/>
          </a:xfrm>
          <a:prstGeom prst="rect">
            <a:avLst/>
          </a:prstGeom>
        </p:spPr>
      </p:pic>
    </p:spTree>
    <p:extLst>
      <p:ext uri="{BB962C8B-B14F-4D97-AF65-F5344CB8AC3E}">
        <p14:creationId xmlns:p14="http://schemas.microsoft.com/office/powerpoint/2010/main" val="2955110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F3ACE-50CD-CC97-4EF8-91FF2C21A1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433172-945D-4C58-EF60-DBC8DF26DB95}"/>
              </a:ext>
            </a:extLst>
          </p:cNvPr>
          <p:cNvSpPr>
            <a:spLocks noGrp="1"/>
          </p:cNvSpPr>
          <p:nvPr>
            <p:ph type="title"/>
          </p:nvPr>
        </p:nvSpPr>
        <p:spPr/>
        <p:txBody>
          <a:bodyPr>
            <a:noAutofit/>
          </a:bodyPr>
          <a:lstStyle/>
          <a:p>
            <a:r>
              <a:rPr lang="en-US" sz="2400" b="1" dirty="0">
                <a:solidFill>
                  <a:srgbClr val="666666"/>
                </a:solidFill>
                <a:latin typeface="Open Sans" panose="020B0606030504020204" pitchFamily="34" charset="0"/>
              </a:rPr>
              <a:t>Implementing Minimum Cost Flow Algorithms Using the </a:t>
            </a:r>
            <a:r>
              <a:rPr lang="en-US" sz="2400" b="1" dirty="0" err="1">
                <a:solidFill>
                  <a:srgbClr val="666666"/>
                </a:solidFill>
                <a:latin typeface="Open Sans" panose="020B0606030504020204" pitchFamily="34" charset="0"/>
              </a:rPr>
              <a:t>Gurobi</a:t>
            </a:r>
            <a:r>
              <a:rPr lang="en-US" sz="2400" b="1" dirty="0">
                <a:solidFill>
                  <a:srgbClr val="666666"/>
                </a:solidFill>
                <a:latin typeface="Open Sans" panose="020B0606030504020204" pitchFamily="34" charset="0"/>
              </a:rPr>
              <a:t> ILP Solver: A Performance Evaluation</a:t>
            </a:r>
            <a:endParaRPr lang="he-IL" sz="2400" dirty="0"/>
          </a:p>
        </p:txBody>
      </p:sp>
      <p:sp>
        <p:nvSpPr>
          <p:cNvPr id="3" name="Content Placeholder 2">
            <a:extLst>
              <a:ext uri="{FF2B5EF4-FFF2-40B4-BE49-F238E27FC236}">
                <a16:creationId xmlns:a16="http://schemas.microsoft.com/office/drawing/2014/main" id="{464E9F44-B2D5-647F-0692-A01ADF45A9D2}"/>
              </a:ext>
            </a:extLst>
          </p:cNvPr>
          <p:cNvSpPr>
            <a:spLocks noGrp="1"/>
          </p:cNvSpPr>
          <p:nvPr>
            <p:ph idx="1"/>
          </p:nvPr>
        </p:nvSpPr>
        <p:spPr>
          <a:xfrm>
            <a:off x="469082" y="1245985"/>
            <a:ext cx="10675656" cy="2708600"/>
          </a:xfrm>
        </p:spPr>
        <p:txBody>
          <a:bodyPr>
            <a:normAutofit lnSpcReduction="10000"/>
          </a:bodyPr>
          <a:lstStyle/>
          <a:p>
            <a:r>
              <a:rPr lang="en-US" sz="1600" dirty="0"/>
              <a:t>The Minimum Cost Flow problem is fundamental in network optimization, with applications in transportation, logistics, supply chains, and telecommunication. While classical algorithms are well-studied, modern ILP solvers such as </a:t>
            </a:r>
            <a:r>
              <a:rPr lang="en-US" sz="1600" dirty="0" err="1"/>
              <a:t>Gurobi</a:t>
            </a:r>
            <a:r>
              <a:rPr lang="en-US" sz="1600" dirty="0"/>
              <a:t> offer powerful general-purpose tools for solving such problems efficiently. This project investigates whether </a:t>
            </a:r>
            <a:r>
              <a:rPr lang="en-US" sz="1600" dirty="0" err="1"/>
              <a:t>Gurobi</a:t>
            </a:r>
            <a:r>
              <a:rPr lang="en-US" sz="1600" dirty="0"/>
              <a:t>, when used with ILP formulations, can compete in performance with specialized algorithms and how it scales with problem size and structure.</a:t>
            </a:r>
          </a:p>
          <a:p>
            <a:r>
              <a:rPr lang="en-US" sz="1600" dirty="0"/>
              <a:t>Objectives:</a:t>
            </a:r>
          </a:p>
          <a:p>
            <a:pPr lvl="1">
              <a:buFont typeface="Wingdings" panose="05000000000000000000" pitchFamily="2" charset="2"/>
              <a:buChar char="q"/>
            </a:pPr>
            <a:r>
              <a:rPr lang="en-US" sz="1050" dirty="0"/>
              <a:t>Formulate classical Minimum Cost Flow (MCF) problems as Integer Linear Programs (ILPs).</a:t>
            </a:r>
          </a:p>
          <a:p>
            <a:pPr lvl="1">
              <a:buFont typeface="Wingdings" panose="05000000000000000000" pitchFamily="2" charset="2"/>
              <a:buChar char="q"/>
            </a:pPr>
            <a:r>
              <a:rPr lang="en-US" sz="1050" dirty="0"/>
              <a:t>Implement these formulations using the </a:t>
            </a:r>
            <a:r>
              <a:rPr lang="en-US" sz="1050" dirty="0" err="1"/>
              <a:t>Gurobi</a:t>
            </a:r>
            <a:r>
              <a:rPr lang="en-US" sz="1050" dirty="0"/>
              <a:t> optimization solver.</a:t>
            </a:r>
          </a:p>
          <a:p>
            <a:pPr lvl="1">
              <a:buFont typeface="Wingdings" panose="05000000000000000000" pitchFamily="2" charset="2"/>
              <a:buChar char="q"/>
            </a:pPr>
            <a:r>
              <a:rPr lang="en-US" sz="1050" dirty="0"/>
              <a:t>Compare the performance of </a:t>
            </a:r>
            <a:r>
              <a:rPr lang="en-US" sz="1050" dirty="0" err="1"/>
              <a:t>Gurobi</a:t>
            </a:r>
            <a:r>
              <a:rPr lang="en-US" sz="1050" dirty="0"/>
              <a:t>-based solutions with classical combinatorial algorithms (e.g., Successive Shortest Path, Cycle-Canceling).</a:t>
            </a:r>
          </a:p>
          <a:p>
            <a:pPr lvl="1">
              <a:buFont typeface="Wingdings" panose="05000000000000000000" pitchFamily="2" charset="2"/>
              <a:buChar char="q"/>
            </a:pPr>
            <a:r>
              <a:rPr lang="en-US" sz="1050" dirty="0"/>
              <a:t>Evaluate scalability and efficiency on synthetic and real-world benchmark datasets.</a:t>
            </a:r>
            <a:endParaRPr lang="he-IL" sz="1600" dirty="0"/>
          </a:p>
        </p:txBody>
      </p:sp>
      <p:sp>
        <p:nvSpPr>
          <p:cNvPr id="5" name="Content Placeholder 2">
            <a:extLst>
              <a:ext uri="{FF2B5EF4-FFF2-40B4-BE49-F238E27FC236}">
                <a16:creationId xmlns:a16="http://schemas.microsoft.com/office/drawing/2014/main" id="{4922231A-2E4F-9E39-8652-827FE486E05F}"/>
              </a:ext>
            </a:extLst>
          </p:cNvPr>
          <p:cNvSpPr txBox="1">
            <a:spLocks/>
          </p:cNvSpPr>
          <p:nvPr/>
        </p:nvSpPr>
        <p:spPr>
          <a:xfrm>
            <a:off x="7153281" y="4910816"/>
            <a:ext cx="5442561" cy="791404"/>
          </a:xfrm>
          <a:prstGeom prst="rect">
            <a:avLst/>
          </a:prstGeom>
        </p:spPr>
        <p:txBody>
          <a:bodyPr vert="horz" lIns="0" tIns="0" rIns="0" bIns="0" rtlCol="0">
            <a:normAutofit/>
          </a:bodyPr>
          <a:lstStyle>
            <a:lvl1pPr marL="383108" indent="-383108" algn="l" defTabSz="1219170" rtl="0" eaLnBrk="1" latinLnBrk="0" hangingPunct="1">
              <a:spcBef>
                <a:spcPts val="1600"/>
              </a:spcBef>
              <a:buClr>
                <a:schemeClr val="bg2"/>
              </a:buClr>
              <a:buFont typeface="Webdings" panose="05030102010509060703" pitchFamily="18" charset="2"/>
              <a:buChar char="4"/>
              <a:defRPr sz="2667" kern="1200">
                <a:solidFill>
                  <a:schemeClr val="tx2"/>
                </a:solidFill>
                <a:latin typeface="+mn-lt"/>
                <a:ea typeface="+mn-ea"/>
                <a:cs typeface="+mn-cs"/>
              </a:defRPr>
            </a:lvl1pPr>
            <a:lvl2pPr marL="1071007" indent="-380990" algn="l" defTabSz="1219170" rtl="0" eaLnBrk="1" latinLnBrk="0" hangingPunct="1">
              <a:spcBef>
                <a:spcPts val="800"/>
              </a:spcBef>
              <a:buClr>
                <a:schemeClr val="bg2"/>
              </a:buClr>
              <a:buFont typeface="Arial" panose="020B0604020202020204" pitchFamily="34" charset="0"/>
              <a:buChar char="–"/>
              <a:defRPr sz="2400" kern="1200">
                <a:solidFill>
                  <a:schemeClr val="tx2"/>
                </a:solidFill>
                <a:latin typeface="+mn-lt"/>
                <a:ea typeface="+mn-ea"/>
                <a:cs typeface="+mn-cs"/>
              </a:defRPr>
            </a:lvl2pPr>
            <a:lvl3pPr marL="1602277" indent="-304792" algn="l" defTabSz="1219170" rtl="0" eaLnBrk="1" latinLnBrk="0" hangingPunct="1">
              <a:spcBef>
                <a:spcPts val="800"/>
              </a:spcBef>
              <a:buClr>
                <a:schemeClr val="bg2"/>
              </a:buClr>
              <a:buFont typeface="Wingdings" panose="05000000000000000000" pitchFamily="2" charset="2"/>
              <a:buChar char="§"/>
              <a:defRPr sz="2133" kern="1200">
                <a:solidFill>
                  <a:schemeClr val="tx2"/>
                </a:solidFill>
                <a:latin typeface="+mn-lt"/>
                <a:ea typeface="+mn-ea"/>
                <a:cs typeface="+mn-cs"/>
              </a:defRPr>
            </a:lvl3pPr>
            <a:lvl4pPr marL="2211862" indent="-304792" algn="l" defTabSz="1219170" rtl="0" eaLnBrk="1" latinLnBrk="0" hangingPunct="1">
              <a:spcBef>
                <a:spcPts val="800"/>
              </a:spcBef>
              <a:buClr>
                <a:schemeClr val="bg2"/>
              </a:buClr>
              <a:buFont typeface="Arial" panose="020B0604020202020204" pitchFamily="34" charset="0"/>
              <a:buChar char="–"/>
              <a:defRPr sz="1867" kern="1200">
                <a:solidFill>
                  <a:schemeClr val="tx2"/>
                </a:solidFill>
                <a:latin typeface="+mn-lt"/>
                <a:ea typeface="+mn-ea"/>
                <a:cs typeface="+mn-cs"/>
              </a:defRPr>
            </a:lvl4pPr>
            <a:lvl5pPr marL="2821447" indent="-304792" algn="l" defTabSz="1219170" rtl="0" eaLnBrk="1" latinLnBrk="0" hangingPunct="1">
              <a:spcBef>
                <a:spcPts val="800"/>
              </a:spcBef>
              <a:buClr>
                <a:schemeClr val="bg2"/>
              </a:buClr>
              <a:buFont typeface="Arial" panose="020B0604020202020204" pitchFamily="34" charset="0"/>
              <a:buChar char="»"/>
              <a:defRPr sz="1600"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200" dirty="0"/>
              <a:t>Supervisor: Henrique Kagan &lt;henriquek@technion.ac.il&gt;</a:t>
            </a:r>
          </a:p>
          <a:p>
            <a:r>
              <a:rPr lang="en-US" sz="1200" dirty="0"/>
              <a:t>Prerequisites: Algorithms and Data Structures (44268)</a:t>
            </a:r>
          </a:p>
        </p:txBody>
      </p:sp>
      <p:pic>
        <p:nvPicPr>
          <p:cNvPr id="6" name="Picture 5">
            <a:extLst>
              <a:ext uri="{FF2B5EF4-FFF2-40B4-BE49-F238E27FC236}">
                <a16:creationId xmlns:a16="http://schemas.microsoft.com/office/drawing/2014/main" id="{1ABD5133-C691-6BDE-06F5-CA107B919ABC}"/>
              </a:ext>
            </a:extLst>
          </p:cNvPr>
          <p:cNvPicPr>
            <a:picLocks noChangeAspect="1"/>
          </p:cNvPicPr>
          <p:nvPr/>
        </p:nvPicPr>
        <p:blipFill>
          <a:blip r:embed="rId2"/>
          <a:stretch>
            <a:fillRect/>
          </a:stretch>
        </p:blipFill>
        <p:spPr>
          <a:xfrm>
            <a:off x="1001895" y="4597320"/>
            <a:ext cx="4152900" cy="1104900"/>
          </a:xfrm>
          <a:prstGeom prst="rect">
            <a:avLst/>
          </a:prstGeom>
        </p:spPr>
      </p:pic>
    </p:spTree>
    <p:extLst>
      <p:ext uri="{BB962C8B-B14F-4D97-AF65-F5344CB8AC3E}">
        <p14:creationId xmlns:p14="http://schemas.microsoft.com/office/powerpoint/2010/main" val="4102828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09CFC-2CFA-19C5-E371-B56449000386}"/>
              </a:ext>
            </a:extLst>
          </p:cNvPr>
          <p:cNvSpPr>
            <a:spLocks noGrp="1"/>
          </p:cNvSpPr>
          <p:nvPr>
            <p:ph type="title"/>
          </p:nvPr>
        </p:nvSpPr>
        <p:spPr/>
        <p:txBody>
          <a:bodyPr>
            <a:noAutofit/>
          </a:bodyPr>
          <a:lstStyle/>
          <a:p>
            <a:r>
              <a:rPr lang="en-US" sz="2400" b="1" dirty="0">
                <a:solidFill>
                  <a:srgbClr val="666666"/>
                </a:solidFill>
                <a:latin typeface="Open Sans" panose="020B0606030504020204" pitchFamily="34" charset="0"/>
              </a:rPr>
              <a:t>Load Balancing in Large-Scale Heterogeneous Systems With Multiple Dispatchers</a:t>
            </a:r>
            <a:endParaRPr lang="he-IL" sz="2400" dirty="0"/>
          </a:p>
        </p:txBody>
      </p:sp>
      <p:sp>
        <p:nvSpPr>
          <p:cNvPr id="3" name="Content Placeholder 2">
            <a:extLst>
              <a:ext uri="{FF2B5EF4-FFF2-40B4-BE49-F238E27FC236}">
                <a16:creationId xmlns:a16="http://schemas.microsoft.com/office/drawing/2014/main" id="{37A9E6A4-6938-23ED-E7DC-814D8858A0E2}"/>
              </a:ext>
            </a:extLst>
          </p:cNvPr>
          <p:cNvSpPr>
            <a:spLocks noGrp="1"/>
          </p:cNvSpPr>
          <p:nvPr>
            <p:ph idx="1"/>
          </p:nvPr>
        </p:nvSpPr>
        <p:spPr>
          <a:xfrm>
            <a:off x="687913" y="1245985"/>
            <a:ext cx="10675656" cy="2708600"/>
          </a:xfrm>
        </p:spPr>
        <p:txBody>
          <a:bodyPr>
            <a:normAutofit/>
          </a:bodyPr>
          <a:lstStyle/>
          <a:p>
            <a:r>
              <a:rPr lang="en-US" sz="1333" dirty="0"/>
              <a:t>Large-scale heterogeneous computing systems are widely used in cloud computing, high-performance computing, and distributed networks. Effective load balancing is critical for optimizing system performance, minimizing latency, and maximizing resource utilization. This project aims to design and evaluate various load-balancing strategies in heterogeneous systems with multiple dispatchers. By developing and testing different dispatching and load distribution mechanisms, the project will provide insights into improving system efficiency.</a:t>
            </a:r>
          </a:p>
          <a:p>
            <a:r>
              <a:rPr lang="en-US" sz="1200" dirty="0"/>
              <a:t>Objectives:</a:t>
            </a:r>
          </a:p>
          <a:p>
            <a:pPr lvl="1">
              <a:buFont typeface="Wingdings" panose="05000000000000000000" pitchFamily="2" charset="2"/>
              <a:buChar char="q"/>
            </a:pPr>
            <a:r>
              <a:rPr lang="en-US" sz="933" dirty="0"/>
              <a:t>To understand and analyze the challenges of load balancing in heterogeneous systems.</a:t>
            </a:r>
          </a:p>
          <a:p>
            <a:pPr lvl="1">
              <a:buFont typeface="Wingdings" panose="05000000000000000000" pitchFamily="2" charset="2"/>
              <a:buChar char="q"/>
            </a:pPr>
            <a:r>
              <a:rPr lang="en-US" sz="933" dirty="0"/>
              <a:t>To design and implement different load-balancing algorithms.</a:t>
            </a:r>
          </a:p>
          <a:p>
            <a:pPr lvl="1">
              <a:buFont typeface="Wingdings" panose="05000000000000000000" pitchFamily="2" charset="2"/>
              <a:buChar char="q"/>
            </a:pPr>
            <a:r>
              <a:rPr lang="en-US" sz="933" dirty="0"/>
              <a:t>To evaluate and compare performance metrics such as response time, system throughput, and load distribution.</a:t>
            </a:r>
          </a:p>
          <a:p>
            <a:pPr lvl="1">
              <a:buFont typeface="Wingdings" panose="05000000000000000000" pitchFamily="2" charset="2"/>
              <a:buChar char="q"/>
            </a:pPr>
            <a:r>
              <a:rPr lang="en-US" sz="933" dirty="0"/>
              <a:t>To explore the impact of multiple dispatchers on overall system efficiency.</a:t>
            </a:r>
            <a:endParaRPr lang="he-IL" sz="1333" dirty="0"/>
          </a:p>
        </p:txBody>
      </p:sp>
      <p:pic>
        <p:nvPicPr>
          <p:cNvPr id="7" name="Picture 6">
            <a:extLst>
              <a:ext uri="{FF2B5EF4-FFF2-40B4-BE49-F238E27FC236}">
                <a16:creationId xmlns:a16="http://schemas.microsoft.com/office/drawing/2014/main" id="{7C39B32F-FBB6-21E5-FB86-A2DB54C32544}"/>
              </a:ext>
            </a:extLst>
          </p:cNvPr>
          <p:cNvPicPr>
            <a:picLocks noChangeAspect="1"/>
          </p:cNvPicPr>
          <p:nvPr/>
        </p:nvPicPr>
        <p:blipFill>
          <a:blip r:embed="rId2"/>
          <a:stretch>
            <a:fillRect/>
          </a:stretch>
        </p:blipFill>
        <p:spPr>
          <a:xfrm>
            <a:off x="687913" y="3603261"/>
            <a:ext cx="6700899" cy="2421793"/>
          </a:xfrm>
          <a:prstGeom prst="rect">
            <a:avLst/>
          </a:prstGeom>
        </p:spPr>
      </p:pic>
      <p:sp>
        <p:nvSpPr>
          <p:cNvPr id="5" name="Content Placeholder 2">
            <a:extLst>
              <a:ext uri="{FF2B5EF4-FFF2-40B4-BE49-F238E27FC236}">
                <a16:creationId xmlns:a16="http://schemas.microsoft.com/office/drawing/2014/main" id="{74183551-9E51-AC91-F32B-5894DE5FF0DE}"/>
              </a:ext>
            </a:extLst>
          </p:cNvPr>
          <p:cNvSpPr txBox="1">
            <a:spLocks/>
          </p:cNvSpPr>
          <p:nvPr/>
        </p:nvSpPr>
        <p:spPr>
          <a:xfrm>
            <a:off x="7153281" y="4910816"/>
            <a:ext cx="5442561" cy="791404"/>
          </a:xfrm>
          <a:prstGeom prst="rect">
            <a:avLst/>
          </a:prstGeom>
        </p:spPr>
        <p:txBody>
          <a:bodyPr vert="horz" lIns="0" tIns="0" rIns="0" bIns="0" rtlCol="0">
            <a:normAutofit/>
          </a:bodyPr>
          <a:lstStyle>
            <a:lvl1pPr marL="383108" indent="-383108" algn="l" defTabSz="1219170" rtl="0" eaLnBrk="1" latinLnBrk="0" hangingPunct="1">
              <a:spcBef>
                <a:spcPts val="1600"/>
              </a:spcBef>
              <a:buClr>
                <a:schemeClr val="bg2"/>
              </a:buClr>
              <a:buFont typeface="Webdings" panose="05030102010509060703" pitchFamily="18" charset="2"/>
              <a:buChar char="4"/>
              <a:defRPr sz="2667" kern="1200">
                <a:solidFill>
                  <a:schemeClr val="tx2"/>
                </a:solidFill>
                <a:latin typeface="+mn-lt"/>
                <a:ea typeface="+mn-ea"/>
                <a:cs typeface="+mn-cs"/>
              </a:defRPr>
            </a:lvl1pPr>
            <a:lvl2pPr marL="1071007" indent="-380990" algn="l" defTabSz="1219170" rtl="0" eaLnBrk="1" latinLnBrk="0" hangingPunct="1">
              <a:spcBef>
                <a:spcPts val="800"/>
              </a:spcBef>
              <a:buClr>
                <a:schemeClr val="bg2"/>
              </a:buClr>
              <a:buFont typeface="Arial" panose="020B0604020202020204" pitchFamily="34" charset="0"/>
              <a:buChar char="–"/>
              <a:defRPr sz="2400" kern="1200">
                <a:solidFill>
                  <a:schemeClr val="tx2"/>
                </a:solidFill>
                <a:latin typeface="+mn-lt"/>
                <a:ea typeface="+mn-ea"/>
                <a:cs typeface="+mn-cs"/>
              </a:defRPr>
            </a:lvl2pPr>
            <a:lvl3pPr marL="1602277" indent="-304792" algn="l" defTabSz="1219170" rtl="0" eaLnBrk="1" latinLnBrk="0" hangingPunct="1">
              <a:spcBef>
                <a:spcPts val="800"/>
              </a:spcBef>
              <a:buClr>
                <a:schemeClr val="bg2"/>
              </a:buClr>
              <a:buFont typeface="Wingdings" panose="05000000000000000000" pitchFamily="2" charset="2"/>
              <a:buChar char="§"/>
              <a:defRPr sz="2133" kern="1200">
                <a:solidFill>
                  <a:schemeClr val="tx2"/>
                </a:solidFill>
                <a:latin typeface="+mn-lt"/>
                <a:ea typeface="+mn-ea"/>
                <a:cs typeface="+mn-cs"/>
              </a:defRPr>
            </a:lvl3pPr>
            <a:lvl4pPr marL="2211862" indent="-304792" algn="l" defTabSz="1219170" rtl="0" eaLnBrk="1" latinLnBrk="0" hangingPunct="1">
              <a:spcBef>
                <a:spcPts val="800"/>
              </a:spcBef>
              <a:buClr>
                <a:schemeClr val="bg2"/>
              </a:buClr>
              <a:buFont typeface="Arial" panose="020B0604020202020204" pitchFamily="34" charset="0"/>
              <a:buChar char="–"/>
              <a:defRPr sz="1867" kern="1200">
                <a:solidFill>
                  <a:schemeClr val="tx2"/>
                </a:solidFill>
                <a:latin typeface="+mn-lt"/>
                <a:ea typeface="+mn-ea"/>
                <a:cs typeface="+mn-cs"/>
              </a:defRPr>
            </a:lvl4pPr>
            <a:lvl5pPr marL="2821447" indent="-304792" algn="l" defTabSz="1219170" rtl="0" eaLnBrk="1" latinLnBrk="0" hangingPunct="1">
              <a:spcBef>
                <a:spcPts val="800"/>
              </a:spcBef>
              <a:buClr>
                <a:schemeClr val="bg2"/>
              </a:buClr>
              <a:buFont typeface="Arial" panose="020B0604020202020204" pitchFamily="34" charset="0"/>
              <a:buChar char="»"/>
              <a:defRPr sz="1600"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200" dirty="0"/>
              <a:t>Supervisor: Henrique Kagan &lt;henriquek@technion.ac.il&gt;</a:t>
            </a:r>
          </a:p>
          <a:p>
            <a:r>
              <a:rPr lang="en-US" sz="1200" dirty="0"/>
              <a:t>Prerequisites: COMPUTER NETWORKS AND INTERNET 1 (044334)</a:t>
            </a:r>
          </a:p>
        </p:txBody>
      </p:sp>
    </p:spTree>
    <p:extLst>
      <p:ext uri="{BB962C8B-B14F-4D97-AF65-F5344CB8AC3E}">
        <p14:creationId xmlns:p14="http://schemas.microsoft.com/office/powerpoint/2010/main" val="317869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76462-EF1C-3920-79AB-B5B02DC25F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CAB957-F4C5-F3A5-6A09-46823A0E149A}"/>
              </a:ext>
            </a:extLst>
          </p:cNvPr>
          <p:cNvSpPr>
            <a:spLocks noGrp="1"/>
          </p:cNvSpPr>
          <p:nvPr>
            <p:ph type="title"/>
          </p:nvPr>
        </p:nvSpPr>
        <p:spPr/>
        <p:txBody>
          <a:bodyPr>
            <a:noAutofit/>
          </a:bodyPr>
          <a:lstStyle/>
          <a:p>
            <a:r>
              <a:rPr lang="en-US" sz="2400" b="1" dirty="0">
                <a:solidFill>
                  <a:srgbClr val="666666"/>
                </a:solidFill>
                <a:latin typeface="Open Sans" panose="020B0606030504020204" pitchFamily="34" charset="0"/>
              </a:rPr>
              <a:t>Compute &amp; Communicate: A Fused Approach to AI Acceleration</a:t>
            </a:r>
            <a:endParaRPr lang="he-IL" sz="2400" dirty="0"/>
          </a:p>
        </p:txBody>
      </p:sp>
      <p:sp>
        <p:nvSpPr>
          <p:cNvPr id="3" name="Content Placeholder 2">
            <a:extLst>
              <a:ext uri="{FF2B5EF4-FFF2-40B4-BE49-F238E27FC236}">
                <a16:creationId xmlns:a16="http://schemas.microsoft.com/office/drawing/2014/main" id="{4CC81A5F-7268-1AC4-9AB8-0E42A1693108}"/>
              </a:ext>
            </a:extLst>
          </p:cNvPr>
          <p:cNvSpPr>
            <a:spLocks noGrp="1"/>
          </p:cNvSpPr>
          <p:nvPr>
            <p:ph idx="1"/>
          </p:nvPr>
        </p:nvSpPr>
        <p:spPr>
          <a:xfrm>
            <a:off x="304919" y="703386"/>
            <a:ext cx="10159881" cy="2305538"/>
          </a:xfrm>
        </p:spPr>
        <p:txBody>
          <a:bodyPr>
            <a:normAutofit fontScale="92500" lnSpcReduction="10000"/>
          </a:bodyPr>
          <a:lstStyle/>
          <a:p>
            <a:pPr marL="0" indent="0">
              <a:buNone/>
            </a:pPr>
            <a:r>
              <a:rPr lang="en-US" sz="1333" dirty="0"/>
              <a:t>Training and running massive AI models, like Gemini or ChatGPT, requires immense computational power spread across thousands of specialized accelerator chips. A major performance bottleneck in these large-scale systems is not the computation itself, but the communication between the chips. Collective operations, such as All-Reduce and All-to-All, are the fundamental communication patterns used to synchronize and share data (like model weights and gradients) across the system. Traditionally, these operations are treated as distinct steps: first, you compute, then you communicate. This can lead to valuable accelerator time being wasted, with powerful compute units sitting idle while waiting for data to arrive. </a:t>
            </a:r>
          </a:p>
          <a:p>
            <a:pPr marL="0" indent="0">
              <a:buNone/>
            </a:pPr>
            <a:r>
              <a:rPr lang="en-US" sz="1333" dirty="0"/>
              <a:t>As an example, traditional distributed training might use the following sequence: all accelerators compute, then they all stop to communicate (e.g., via All-Reduce), and only then do they all resume computing to update the model. This "stop-and-wait" approach wastes valuable time. A fused collective would break this pattern by intelligently interleaving the tasks, e.g. by allowing an accelerator to start the weight update computation using partial results of the All-Reduce before the global communication is fully finished. By overlapping these tasks, we hide communication latency behind useful computation, significantly speeding up the entire training loop.</a:t>
            </a:r>
          </a:p>
          <a:p>
            <a:pPr marL="0" indent="0">
              <a:buNone/>
            </a:pPr>
            <a:r>
              <a:rPr lang="en-US" sz="1333" dirty="0"/>
              <a:t>What if communication could be intelligently interwoven with computation, effectively hiding its cost? This project explores that exact question.</a:t>
            </a:r>
          </a:p>
          <a:p>
            <a:endParaRPr lang="en-US" sz="1333" dirty="0"/>
          </a:p>
        </p:txBody>
      </p:sp>
      <p:sp>
        <p:nvSpPr>
          <p:cNvPr id="6" name="TextBox 5">
            <a:extLst>
              <a:ext uri="{FF2B5EF4-FFF2-40B4-BE49-F238E27FC236}">
                <a16:creationId xmlns:a16="http://schemas.microsoft.com/office/drawing/2014/main" id="{7A449A15-E6D7-60C4-4909-1CE54DFE7DEF}"/>
              </a:ext>
            </a:extLst>
          </p:cNvPr>
          <p:cNvSpPr txBox="1"/>
          <p:nvPr/>
        </p:nvSpPr>
        <p:spPr>
          <a:xfrm>
            <a:off x="236416" y="3027582"/>
            <a:ext cx="8274538" cy="2123658"/>
          </a:xfrm>
          <a:prstGeom prst="rect">
            <a:avLst/>
          </a:prstGeom>
          <a:noFill/>
        </p:spPr>
        <p:txBody>
          <a:bodyPr wrap="square">
            <a:spAutoFit/>
          </a:bodyPr>
          <a:lstStyle/>
          <a:p>
            <a:pPr marL="0" indent="0">
              <a:buNone/>
            </a:pPr>
            <a:r>
              <a:rPr lang="en-US" sz="1100" dirty="0"/>
              <a:t>Key Activities</a:t>
            </a:r>
          </a:p>
          <a:p>
            <a:pPr marL="171450" indent="-171450">
              <a:buFont typeface="Arial" panose="020B0604020202020204" pitchFamily="34" charset="0"/>
              <a:buChar char="•"/>
            </a:pPr>
            <a:r>
              <a:rPr lang="en-US" sz="1100" dirty="0"/>
              <a:t>Architectural Analysis: Analyze the data flow graphs of different AI model blueprints to identify their fundamental communication requirements.</a:t>
            </a:r>
          </a:p>
          <a:p>
            <a:pPr marL="171450" indent="-171450">
              <a:buFont typeface="Arial" panose="020B0604020202020204" pitchFamily="34" charset="0"/>
              <a:buChar char="•"/>
            </a:pPr>
            <a:r>
              <a:rPr lang="en-US" sz="1100" dirty="0"/>
              <a:t>Custom Collective Design: Implement a set of specialized, fused collective operations tailored to the patterns you identified.</a:t>
            </a:r>
          </a:p>
          <a:p>
            <a:pPr marL="171450" indent="-171450">
              <a:buFont typeface="Arial" panose="020B0604020202020204" pitchFamily="34" charset="0"/>
              <a:buChar char="•"/>
            </a:pPr>
            <a:r>
              <a:rPr lang="en-US" sz="1100" dirty="0"/>
              <a:t>Optimization &amp; Simulation: Use optimization tools to find the optimal schedule for your new collectives and simulate their performance, proving their advantage over traditional methods.</a:t>
            </a:r>
          </a:p>
          <a:p>
            <a:pPr marL="0" indent="0">
              <a:buNone/>
            </a:pPr>
            <a:r>
              <a:rPr lang="en-US" sz="1100" dirty="0"/>
              <a:t>Skills &amp; Outcomes</a:t>
            </a:r>
          </a:p>
          <a:p>
            <a:pPr marL="171450" indent="-171450">
              <a:buFont typeface="Arial" panose="020B0604020202020204" pitchFamily="34" charset="0"/>
              <a:buChar char="•"/>
            </a:pPr>
            <a:r>
              <a:rPr lang="en-US" sz="1100" dirty="0"/>
              <a:t>You'll learn: The deep connection between AI model design and system performance, adaptive algorithm design for parallel computing, and how to apply optimization theory to real-world problems.</a:t>
            </a:r>
          </a:p>
          <a:p>
            <a:pPr marL="171450" indent="-171450">
              <a:buFont typeface="Arial" panose="020B0604020202020204" pitchFamily="34" charset="0"/>
              <a:buChar char="•"/>
            </a:pPr>
            <a:r>
              <a:rPr lang="en-US" sz="1100" dirty="0"/>
              <a:t>You'll need: Strong Python skills, a good grasp of algorithms, and a keen interest in AI systems or computer architecture. Hands-on experience with AI frameworks like TensorFlow or </a:t>
            </a:r>
            <a:r>
              <a:rPr lang="en-US" sz="1100" dirty="0" err="1"/>
              <a:t>PyTorch</a:t>
            </a:r>
            <a:r>
              <a:rPr lang="en-US" sz="1100" dirty="0"/>
              <a:t>, and familiarity with communication libraries like NCCL, is a major plus.</a:t>
            </a:r>
          </a:p>
        </p:txBody>
      </p:sp>
      <p:pic>
        <p:nvPicPr>
          <p:cNvPr id="8" name="image1.png">
            <a:extLst>
              <a:ext uri="{FF2B5EF4-FFF2-40B4-BE49-F238E27FC236}">
                <a16:creationId xmlns:a16="http://schemas.microsoft.com/office/drawing/2014/main" id="{63F2A33A-1F1D-9BB6-DEDC-B0DD1EA5E476}"/>
              </a:ext>
            </a:extLst>
          </p:cNvPr>
          <p:cNvPicPr/>
          <p:nvPr/>
        </p:nvPicPr>
        <p:blipFill>
          <a:blip r:embed="rId2"/>
          <a:srcRect/>
          <a:stretch>
            <a:fillRect/>
          </a:stretch>
        </p:blipFill>
        <p:spPr>
          <a:xfrm>
            <a:off x="9521862" y="3257403"/>
            <a:ext cx="2312670" cy="2312670"/>
          </a:xfrm>
          <a:prstGeom prst="rect">
            <a:avLst/>
          </a:prstGeom>
          <a:ln/>
        </p:spPr>
      </p:pic>
      <p:sp>
        <p:nvSpPr>
          <p:cNvPr id="14" name="TextBox 13">
            <a:extLst>
              <a:ext uri="{FF2B5EF4-FFF2-40B4-BE49-F238E27FC236}">
                <a16:creationId xmlns:a16="http://schemas.microsoft.com/office/drawing/2014/main" id="{E69CDC56-64CC-82C7-A97E-DC89D98B9F92}"/>
              </a:ext>
            </a:extLst>
          </p:cNvPr>
          <p:cNvSpPr txBox="1"/>
          <p:nvPr/>
        </p:nvSpPr>
        <p:spPr>
          <a:xfrm>
            <a:off x="1674446" y="5570073"/>
            <a:ext cx="6099906" cy="276999"/>
          </a:xfrm>
          <a:prstGeom prst="rect">
            <a:avLst/>
          </a:prstGeom>
          <a:noFill/>
        </p:spPr>
        <p:txBody>
          <a:bodyPr wrap="square">
            <a:spAutoFit/>
          </a:bodyPr>
          <a:lstStyle/>
          <a:p>
            <a:pPr lvl="0">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Supervisor: </a:t>
            </a:r>
            <a:r>
              <a:rPr lang="en-US" sz="1200" dirty="0"/>
              <a:t>Rami Cohen, rc@technion.ac.il, https://sites.google.com/view/ramicohen/</a:t>
            </a:r>
            <a:endParaRPr kumimoji="0" lang="en-US" sz="12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861893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BD89B-24B8-BC57-E14F-902DF4424DC9}"/>
              </a:ext>
            </a:extLst>
          </p:cNvPr>
          <p:cNvSpPr>
            <a:spLocks noGrp="1"/>
          </p:cNvSpPr>
          <p:nvPr>
            <p:ph type="title"/>
          </p:nvPr>
        </p:nvSpPr>
        <p:spPr/>
        <p:txBody>
          <a:bodyPr>
            <a:normAutofit fontScale="90000"/>
          </a:bodyPr>
          <a:lstStyle/>
          <a:p>
            <a:r>
              <a:rPr lang="en-US" dirty="0"/>
              <a:t>Student-Course Allocation using the Gale-Shapley Algorithm</a:t>
            </a:r>
            <a:endParaRPr lang="he-IL" dirty="0"/>
          </a:p>
        </p:txBody>
      </p:sp>
      <p:sp>
        <p:nvSpPr>
          <p:cNvPr id="3" name="Content Placeholder 2">
            <a:extLst>
              <a:ext uri="{FF2B5EF4-FFF2-40B4-BE49-F238E27FC236}">
                <a16:creationId xmlns:a16="http://schemas.microsoft.com/office/drawing/2014/main" id="{4A9ECAE9-8D45-9646-8077-835B918AF34C}"/>
              </a:ext>
            </a:extLst>
          </p:cNvPr>
          <p:cNvSpPr>
            <a:spLocks noGrp="1"/>
          </p:cNvSpPr>
          <p:nvPr>
            <p:ph idx="1"/>
          </p:nvPr>
        </p:nvSpPr>
        <p:spPr>
          <a:xfrm>
            <a:off x="172057" y="1287300"/>
            <a:ext cx="11586925" cy="1620023"/>
          </a:xfrm>
        </p:spPr>
        <p:txBody>
          <a:bodyPr>
            <a:normAutofit fontScale="55000" lnSpcReduction="20000"/>
          </a:bodyPr>
          <a:lstStyle/>
          <a:p>
            <a:r>
              <a:rPr lang="en-US" dirty="0"/>
              <a:t>The assignment of students to capacity-constrained courses is a classic example of a </a:t>
            </a:r>
            <a:r>
              <a:rPr lang="en-US" b="1" dirty="0"/>
              <a:t>Many-to-One Matching</a:t>
            </a:r>
            <a:r>
              <a:rPr lang="en-US" dirty="0"/>
              <a:t> problem. The goal of this project is to design, implement, and analyze an algorithm that finds a "fair" and stable matching between students and courses, based on the </a:t>
            </a:r>
            <a:r>
              <a:rPr lang="en-US" b="1" dirty="0"/>
              <a:t>Stable Matching Problem (SMP)</a:t>
            </a:r>
            <a:r>
              <a:rPr lang="en-US" dirty="0"/>
              <a:t> model and utilizing the </a:t>
            </a:r>
            <a:r>
              <a:rPr lang="en-US" b="1" dirty="0"/>
              <a:t>Gale-Shapley Algorithm (GSM)</a:t>
            </a:r>
            <a:r>
              <a:rPr lang="en-US" dirty="0"/>
              <a:t>.A </a:t>
            </a:r>
            <a:r>
              <a:rPr lang="en-US" b="1" dirty="0"/>
              <a:t>Stable Matching</a:t>
            </a:r>
            <a:r>
              <a:rPr lang="en-US" dirty="0"/>
              <a:t> is one in which no </a:t>
            </a:r>
            <a:r>
              <a:rPr lang="en-US" b="1" dirty="0"/>
              <a:t>"Blocking Pair"</a:t>
            </a:r>
            <a:r>
              <a:rPr lang="en-US" dirty="0"/>
              <a:t> exists—meaning, there is no unassigned student and course where both would prefer to be matched with each other over their current assignment partners (or lack thereof). In our model, students rank their preferences for courses, and courses (or the faculty) rank their preferences for students (e.g., based on previous grades or seniority).</a:t>
            </a:r>
            <a:r>
              <a:rPr lang="en-US" b="1" dirty="0"/>
              <a:t>The main objective of the project:</a:t>
            </a:r>
            <a:r>
              <a:rPr lang="en-US" dirty="0"/>
              <a:t> To demonstrate the practical application of the algorithm to an academic system and theoretically prove the properties of the resulting matching.</a:t>
            </a:r>
          </a:p>
          <a:p>
            <a:endParaRPr lang="he-IL" dirty="0"/>
          </a:p>
        </p:txBody>
      </p:sp>
      <p:sp>
        <p:nvSpPr>
          <p:cNvPr id="4" name="Slide Number Placeholder 3">
            <a:extLst>
              <a:ext uri="{FF2B5EF4-FFF2-40B4-BE49-F238E27FC236}">
                <a16:creationId xmlns:a16="http://schemas.microsoft.com/office/drawing/2014/main" id="{584CD8C9-10EB-626D-E078-669F1D49DB5B}"/>
              </a:ext>
            </a:extLst>
          </p:cNvPr>
          <p:cNvSpPr>
            <a:spLocks noGrp="1"/>
          </p:cNvSpPr>
          <p:nvPr>
            <p:ph type="sldNum" sz="quarter" idx="12"/>
          </p:nvPr>
        </p:nvSpPr>
        <p:spPr/>
        <p:txBody>
          <a:bodyPr/>
          <a:lstStyle/>
          <a:p>
            <a:fld id="{88CE6AC2-9ABF-46E6-ACEC-D31330463DA2}" type="slidenum">
              <a:rPr lang="en-US" smtClean="0"/>
              <a:t>18</a:t>
            </a:fld>
            <a:endParaRPr lang="en-US"/>
          </a:p>
        </p:txBody>
      </p:sp>
      <p:sp>
        <p:nvSpPr>
          <p:cNvPr id="8" name="TextBox 7">
            <a:extLst>
              <a:ext uri="{FF2B5EF4-FFF2-40B4-BE49-F238E27FC236}">
                <a16:creationId xmlns:a16="http://schemas.microsoft.com/office/drawing/2014/main" id="{BEB49DDE-CD95-BF79-AF42-75D94DEC5279}"/>
              </a:ext>
            </a:extLst>
          </p:cNvPr>
          <p:cNvSpPr txBox="1"/>
          <p:nvPr/>
        </p:nvSpPr>
        <p:spPr>
          <a:xfrm>
            <a:off x="39195" y="2760953"/>
            <a:ext cx="7346343" cy="3375283"/>
          </a:xfrm>
          <a:prstGeom prst="rect">
            <a:avLst/>
          </a:prstGeom>
          <a:noFill/>
        </p:spPr>
        <p:txBody>
          <a:bodyPr wrap="square">
            <a:spAutoFit/>
          </a:bodyPr>
          <a:lstStyle/>
          <a:p>
            <a:pPr marL="383108" marR="0" lvl="0" indent="-383108" algn="l" defTabSz="1219170" rtl="0" eaLnBrk="1" fontAlgn="auto" latinLnBrk="0" hangingPunct="1">
              <a:lnSpc>
                <a:spcPct val="100000"/>
              </a:lnSpc>
              <a:spcBef>
                <a:spcPts val="1600"/>
              </a:spcBef>
              <a:spcAft>
                <a:spcPts val="0"/>
              </a:spcAft>
              <a:buClr>
                <a:srgbClr val="D49F0F"/>
              </a:buClr>
              <a:buSzTx/>
              <a:buFont typeface="Webdings" panose="05030102010509060703" pitchFamily="18" charset="2"/>
              <a:buChar char="4"/>
              <a:tabLst/>
              <a:defRPr/>
            </a:pPr>
            <a:r>
              <a:rPr kumimoji="0" lang="en-US" sz="1600" b="0" i="0" u="none" strike="noStrike" kern="1200" cap="none" spc="0" normalizeH="0" baseline="0" noProof="0" dirty="0">
                <a:ln>
                  <a:noFill/>
                </a:ln>
                <a:solidFill>
                  <a:srgbClr val="002147"/>
                </a:solidFill>
                <a:effectLst/>
                <a:uLnTx/>
                <a:uFillTx/>
                <a:latin typeface="Tahoma"/>
                <a:ea typeface="+mn-ea"/>
                <a:cs typeface="+mn-cs"/>
              </a:rPr>
              <a:t>Objectives:</a:t>
            </a:r>
          </a:p>
          <a:p>
            <a:pPr marL="383108" marR="0" lvl="0" indent="-383108" algn="l" defTabSz="1219170" rtl="0" eaLnBrk="1" fontAlgn="auto" latinLnBrk="0" hangingPunct="1">
              <a:lnSpc>
                <a:spcPct val="100000"/>
              </a:lnSpc>
              <a:spcBef>
                <a:spcPts val="1600"/>
              </a:spcBef>
              <a:spcAft>
                <a:spcPts val="0"/>
              </a:spcAft>
              <a:buClr>
                <a:srgbClr val="D49F0F"/>
              </a:buClr>
              <a:buSzTx/>
              <a:buFont typeface="Webdings" panose="05030102010509060703" pitchFamily="18" charset="2"/>
              <a:buChar char="4"/>
              <a:tabLst/>
              <a:defRPr/>
            </a:pPr>
            <a:r>
              <a:rPr kumimoji="0" lang="en-US" sz="1600" b="0" i="0" u="none" strike="noStrike" kern="1200" cap="none" spc="0" normalizeH="0" baseline="0" noProof="0" dirty="0">
                <a:ln>
                  <a:noFill/>
                </a:ln>
                <a:solidFill>
                  <a:srgbClr val="002147"/>
                </a:solidFill>
                <a:effectLst/>
                <a:uLnTx/>
                <a:uFillTx/>
                <a:latin typeface="Tahoma"/>
                <a:ea typeface="+mn-ea"/>
                <a:cs typeface="+mn-cs"/>
              </a:rPr>
              <a:t>Algorithmic Development: Program the paper  algorithm that implements the Gale-Shapley mechanism for matching students to courses (with capacity constraints).</a:t>
            </a:r>
          </a:p>
          <a:p>
            <a:pPr marL="383108" marR="0" lvl="0" indent="-383108" algn="l" defTabSz="1219170" rtl="0" eaLnBrk="1" fontAlgn="auto" latinLnBrk="0" hangingPunct="1">
              <a:lnSpc>
                <a:spcPct val="100000"/>
              </a:lnSpc>
              <a:spcBef>
                <a:spcPts val="1600"/>
              </a:spcBef>
              <a:spcAft>
                <a:spcPts val="0"/>
              </a:spcAft>
              <a:buClr>
                <a:srgbClr val="D49F0F"/>
              </a:buClr>
              <a:buSzTx/>
              <a:buFont typeface="Webdings" panose="05030102010509060703" pitchFamily="18" charset="2"/>
              <a:buChar char="4"/>
              <a:tabLst/>
              <a:defRPr/>
            </a:pPr>
            <a:r>
              <a:rPr kumimoji="0" lang="en-US" sz="1600" b="0" i="0" u="none" strike="noStrike" kern="1200" cap="none" spc="0" normalizeH="0" baseline="0" noProof="0" dirty="0">
                <a:ln>
                  <a:noFill/>
                </a:ln>
                <a:solidFill>
                  <a:srgbClr val="002147"/>
                </a:solidFill>
                <a:effectLst/>
                <a:uLnTx/>
                <a:uFillTx/>
                <a:latin typeface="Tahoma"/>
                <a:ea typeface="+mn-ea"/>
                <a:cs typeface="+mn-cs"/>
              </a:rPr>
              <a:t>Dataset Collection: Collect the dataset from the Technion relevant departments.</a:t>
            </a:r>
          </a:p>
          <a:p>
            <a:pPr marL="383108" marR="0" lvl="0" indent="-383108" algn="l" defTabSz="1219170" rtl="0" eaLnBrk="1" fontAlgn="auto" latinLnBrk="0" hangingPunct="1">
              <a:lnSpc>
                <a:spcPct val="100000"/>
              </a:lnSpc>
              <a:spcBef>
                <a:spcPts val="1600"/>
              </a:spcBef>
              <a:spcAft>
                <a:spcPts val="0"/>
              </a:spcAft>
              <a:buClr>
                <a:srgbClr val="D49F0F"/>
              </a:buClr>
              <a:buSzTx/>
              <a:buFont typeface="Webdings" panose="05030102010509060703" pitchFamily="18" charset="2"/>
              <a:buChar char="4"/>
              <a:tabLst/>
              <a:defRPr/>
            </a:pPr>
            <a:r>
              <a:rPr kumimoji="0" lang="en-US" sz="1600" b="0" i="0" u="none" strike="noStrike" kern="1200" cap="none" spc="0" normalizeH="0" baseline="0" noProof="0" dirty="0">
                <a:ln>
                  <a:noFill/>
                </a:ln>
                <a:solidFill>
                  <a:srgbClr val="002147"/>
                </a:solidFill>
                <a:effectLst/>
                <a:uLnTx/>
                <a:uFillTx/>
                <a:latin typeface="Tahoma"/>
                <a:ea typeface="+mn-ea"/>
                <a:cs typeface="+mn-cs"/>
              </a:rPr>
              <a:t>Practical Solution: Run the algorithm on a simulated dataset to find the resulting student-course matching.</a:t>
            </a:r>
          </a:p>
          <a:p>
            <a:pPr marL="383108" marR="0" lvl="0" indent="-383108" algn="l" defTabSz="1219170" rtl="0" eaLnBrk="1" fontAlgn="auto" latinLnBrk="0" hangingPunct="1">
              <a:lnSpc>
                <a:spcPct val="100000"/>
              </a:lnSpc>
              <a:spcBef>
                <a:spcPts val="1600"/>
              </a:spcBef>
              <a:spcAft>
                <a:spcPts val="0"/>
              </a:spcAft>
              <a:buClr>
                <a:srgbClr val="D49F0F"/>
              </a:buClr>
              <a:buSzTx/>
              <a:buFont typeface="Webdings" panose="05030102010509060703" pitchFamily="18" charset="2"/>
              <a:buChar char="4"/>
              <a:tabLst/>
              <a:defRPr/>
            </a:pPr>
            <a:r>
              <a:rPr kumimoji="0" lang="en-US" sz="1600" b="0" i="0" u="none" strike="noStrike" kern="1200" cap="none" spc="0" normalizeH="0" baseline="0" noProof="0" dirty="0">
                <a:ln>
                  <a:noFill/>
                </a:ln>
                <a:solidFill>
                  <a:srgbClr val="002147"/>
                </a:solidFill>
                <a:effectLst/>
                <a:uLnTx/>
                <a:uFillTx/>
                <a:latin typeface="Tahoma"/>
                <a:ea typeface="+mn-ea"/>
                <a:cs typeface="+mn-cs"/>
              </a:rPr>
              <a:t>Stability Proof: Theoretically and/or empirically prove that the matching obtained by the algorithm is necessarily a stable matching.</a:t>
            </a:r>
          </a:p>
        </p:txBody>
      </p:sp>
      <p:pic>
        <p:nvPicPr>
          <p:cNvPr id="9" name="Picture 8">
            <a:extLst>
              <a:ext uri="{FF2B5EF4-FFF2-40B4-BE49-F238E27FC236}">
                <a16:creationId xmlns:a16="http://schemas.microsoft.com/office/drawing/2014/main" id="{B2B1CE7E-B85A-DF23-24D8-84489D824EF3}"/>
              </a:ext>
            </a:extLst>
          </p:cNvPr>
          <p:cNvPicPr>
            <a:picLocks noChangeAspect="1"/>
          </p:cNvPicPr>
          <p:nvPr/>
        </p:nvPicPr>
        <p:blipFill>
          <a:blip r:embed="rId2"/>
          <a:stretch>
            <a:fillRect/>
          </a:stretch>
        </p:blipFill>
        <p:spPr>
          <a:xfrm>
            <a:off x="8485614" y="2810294"/>
            <a:ext cx="2790825" cy="1638300"/>
          </a:xfrm>
          <a:prstGeom prst="rect">
            <a:avLst/>
          </a:prstGeom>
        </p:spPr>
      </p:pic>
      <p:sp>
        <p:nvSpPr>
          <p:cNvPr id="11" name="TextBox 10">
            <a:extLst>
              <a:ext uri="{FF2B5EF4-FFF2-40B4-BE49-F238E27FC236}">
                <a16:creationId xmlns:a16="http://schemas.microsoft.com/office/drawing/2014/main" id="{73612DC5-466F-D261-CD04-1478A5AA0D52}"/>
              </a:ext>
            </a:extLst>
          </p:cNvPr>
          <p:cNvSpPr txBox="1"/>
          <p:nvPr/>
        </p:nvSpPr>
        <p:spPr>
          <a:xfrm>
            <a:off x="5791938" y="5590323"/>
            <a:ext cx="6099906" cy="307777"/>
          </a:xfrm>
          <a:prstGeom prst="rect">
            <a:avLst/>
          </a:prstGeom>
          <a:noFill/>
        </p:spPr>
        <p:txBody>
          <a:bodyPr wrap="square">
            <a:spAutoFit/>
          </a:bodyPr>
          <a:lstStyle/>
          <a:p>
            <a:pPr marL="0" marR="0" algn="r" rtl="1">
              <a:buNone/>
            </a:pPr>
            <a:r>
              <a:rPr lang="en-US" sz="1400" u="sng" dirty="0">
                <a:solidFill>
                  <a:srgbClr val="467886"/>
                </a:solidFill>
                <a:effectLst/>
                <a:latin typeface="Times New Roman" panose="02020603050405020304" pitchFamily="18" charset="0"/>
                <a:ea typeface="Times New Roman" panose="02020603050405020304" pitchFamily="18" charset="0"/>
                <a:hlinkClick r:id="rId3"/>
              </a:rPr>
              <a:t>https://www.jstor.org/stable/pdf/2312726.pdf</a:t>
            </a:r>
            <a:endParaRPr lang="en-US" sz="1400" dirty="0">
              <a:effectLst/>
              <a:latin typeface="Times New Roman" panose="02020603050405020304" pitchFamily="18" charset="0"/>
              <a:ea typeface="Times New Roman" panose="02020603050405020304" pitchFamily="18" charset="0"/>
            </a:endParaRPr>
          </a:p>
        </p:txBody>
      </p:sp>
      <p:sp>
        <p:nvSpPr>
          <p:cNvPr id="12" name="Content Placeholder 2">
            <a:extLst>
              <a:ext uri="{FF2B5EF4-FFF2-40B4-BE49-F238E27FC236}">
                <a16:creationId xmlns:a16="http://schemas.microsoft.com/office/drawing/2014/main" id="{093712F2-BFD9-8950-46F7-A336CA514B2F}"/>
              </a:ext>
            </a:extLst>
          </p:cNvPr>
          <p:cNvSpPr txBox="1">
            <a:spLocks/>
          </p:cNvSpPr>
          <p:nvPr/>
        </p:nvSpPr>
        <p:spPr>
          <a:xfrm>
            <a:off x="7153281" y="4910816"/>
            <a:ext cx="5442561" cy="791404"/>
          </a:xfrm>
          <a:prstGeom prst="rect">
            <a:avLst/>
          </a:prstGeom>
        </p:spPr>
        <p:txBody>
          <a:bodyPr vert="horz" lIns="0" tIns="0" rIns="0" bIns="0" rtlCol="0">
            <a:normAutofit/>
          </a:bodyPr>
          <a:lstStyle>
            <a:lvl1pPr marL="383108" indent="-383108" algn="l" defTabSz="1219170" rtl="0" eaLnBrk="1" latinLnBrk="0" hangingPunct="1">
              <a:spcBef>
                <a:spcPts val="1600"/>
              </a:spcBef>
              <a:buClr>
                <a:schemeClr val="bg2"/>
              </a:buClr>
              <a:buFont typeface="Webdings" panose="05030102010509060703" pitchFamily="18" charset="2"/>
              <a:buChar char="4"/>
              <a:defRPr sz="2667" kern="1200">
                <a:solidFill>
                  <a:schemeClr val="tx2"/>
                </a:solidFill>
                <a:latin typeface="+mn-lt"/>
                <a:ea typeface="+mn-ea"/>
                <a:cs typeface="+mn-cs"/>
              </a:defRPr>
            </a:lvl1pPr>
            <a:lvl2pPr marL="1071007" indent="-380990" algn="l" defTabSz="1219170" rtl="0" eaLnBrk="1" latinLnBrk="0" hangingPunct="1">
              <a:spcBef>
                <a:spcPts val="800"/>
              </a:spcBef>
              <a:buClr>
                <a:schemeClr val="bg2"/>
              </a:buClr>
              <a:buFont typeface="Arial" panose="020B0604020202020204" pitchFamily="34" charset="0"/>
              <a:buChar char="–"/>
              <a:defRPr sz="2400" kern="1200">
                <a:solidFill>
                  <a:schemeClr val="tx2"/>
                </a:solidFill>
                <a:latin typeface="+mn-lt"/>
                <a:ea typeface="+mn-ea"/>
                <a:cs typeface="+mn-cs"/>
              </a:defRPr>
            </a:lvl2pPr>
            <a:lvl3pPr marL="1602277" indent="-304792" algn="l" defTabSz="1219170" rtl="0" eaLnBrk="1" latinLnBrk="0" hangingPunct="1">
              <a:spcBef>
                <a:spcPts val="800"/>
              </a:spcBef>
              <a:buClr>
                <a:schemeClr val="bg2"/>
              </a:buClr>
              <a:buFont typeface="Wingdings" panose="05000000000000000000" pitchFamily="2" charset="2"/>
              <a:buChar char="§"/>
              <a:defRPr sz="2133" kern="1200">
                <a:solidFill>
                  <a:schemeClr val="tx2"/>
                </a:solidFill>
                <a:latin typeface="+mn-lt"/>
                <a:ea typeface="+mn-ea"/>
                <a:cs typeface="+mn-cs"/>
              </a:defRPr>
            </a:lvl3pPr>
            <a:lvl4pPr marL="2211862" indent="-304792" algn="l" defTabSz="1219170" rtl="0" eaLnBrk="1" latinLnBrk="0" hangingPunct="1">
              <a:spcBef>
                <a:spcPts val="800"/>
              </a:spcBef>
              <a:buClr>
                <a:schemeClr val="bg2"/>
              </a:buClr>
              <a:buFont typeface="Arial" panose="020B0604020202020204" pitchFamily="34" charset="0"/>
              <a:buChar char="–"/>
              <a:defRPr sz="1867" kern="1200">
                <a:solidFill>
                  <a:schemeClr val="tx2"/>
                </a:solidFill>
                <a:latin typeface="+mn-lt"/>
                <a:ea typeface="+mn-ea"/>
                <a:cs typeface="+mn-cs"/>
              </a:defRPr>
            </a:lvl4pPr>
            <a:lvl5pPr marL="2821447" indent="-304792" algn="l" defTabSz="1219170" rtl="0" eaLnBrk="1" latinLnBrk="0" hangingPunct="1">
              <a:spcBef>
                <a:spcPts val="800"/>
              </a:spcBef>
              <a:buClr>
                <a:schemeClr val="bg2"/>
              </a:buClr>
              <a:buFont typeface="Arial" panose="020B0604020202020204" pitchFamily="34" charset="0"/>
              <a:buChar char="»"/>
              <a:defRPr sz="1600"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200" dirty="0"/>
              <a:t>Supervisor: Elisheva Shamash &lt;elisheva.shamash@gmail.com&gt;</a:t>
            </a:r>
          </a:p>
        </p:txBody>
      </p:sp>
    </p:spTree>
    <p:extLst>
      <p:ext uri="{BB962C8B-B14F-4D97-AF65-F5344CB8AC3E}">
        <p14:creationId xmlns:p14="http://schemas.microsoft.com/office/powerpoint/2010/main" val="4193516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6FCED-E6D3-55B6-97AD-B4E6AF3692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5C3E53-6716-1DF1-9674-675C36540CBA}"/>
              </a:ext>
            </a:extLst>
          </p:cNvPr>
          <p:cNvSpPr>
            <a:spLocks noGrp="1"/>
          </p:cNvSpPr>
          <p:nvPr>
            <p:ph type="title"/>
          </p:nvPr>
        </p:nvSpPr>
        <p:spPr>
          <a:xfrm>
            <a:off x="304918" y="145959"/>
            <a:ext cx="11586925" cy="976149"/>
          </a:xfrm>
        </p:spPr>
        <p:txBody>
          <a:bodyPr>
            <a:normAutofit/>
          </a:bodyPr>
          <a:lstStyle/>
          <a:p>
            <a:r>
              <a:rPr lang="en-US" sz="2400" dirty="0"/>
              <a:t>Allocating Energy Trading to Electric Vehicles via V2G (Vehicle-to-Grid) based on VCG</a:t>
            </a:r>
            <a:endParaRPr lang="he-IL" sz="2400" dirty="0"/>
          </a:p>
        </p:txBody>
      </p:sp>
      <p:sp>
        <p:nvSpPr>
          <p:cNvPr id="3" name="Content Placeholder 2">
            <a:extLst>
              <a:ext uri="{FF2B5EF4-FFF2-40B4-BE49-F238E27FC236}">
                <a16:creationId xmlns:a16="http://schemas.microsoft.com/office/drawing/2014/main" id="{2C2A48F2-E24E-F15B-E833-BE87E762AA5B}"/>
              </a:ext>
            </a:extLst>
          </p:cNvPr>
          <p:cNvSpPr>
            <a:spLocks noGrp="1"/>
          </p:cNvSpPr>
          <p:nvPr>
            <p:ph idx="1"/>
          </p:nvPr>
        </p:nvSpPr>
        <p:spPr>
          <a:xfrm>
            <a:off x="115762" y="634033"/>
            <a:ext cx="11965235" cy="5570700"/>
          </a:xfrm>
        </p:spPr>
        <p:txBody>
          <a:bodyPr>
            <a:normAutofit fontScale="32500" lnSpcReduction="20000"/>
          </a:bodyPr>
          <a:lstStyle/>
          <a:p>
            <a:r>
              <a:rPr lang="en-US" sz="3400" dirty="0"/>
              <a:t>With the increasing adoption of Electric Vehicles (EVs)   and renewable energy sources, energy demand management becomes critical. This project explores the integration of fleets of EVs into energy trading markets through Vehicle-to-Grid (V2G) technology. V2G technology facilitates the bidirectional exchange of electricity, enabling EVs  to discharge energy back to the grid during peak hours and recharge during off-peak hours.  The rapid rise in EVs presents an opportunity to use them not only as transportation means but also as energy storage units. Efficient energy trading using V2G can reduce electricity costs, support grid balancing, and enhance renewable energy utilization. This study introduces a mechanism for allocating energy trading contracts to EVs in an efficient manner.</a:t>
            </a:r>
          </a:p>
          <a:p>
            <a:pPr marL="0" indent="0">
              <a:buNone/>
            </a:pPr>
            <a:r>
              <a:rPr lang="en-US" sz="3400" dirty="0"/>
              <a:t>1. Problem Statement</a:t>
            </a:r>
          </a:p>
          <a:p>
            <a:r>
              <a:rPr lang="en-US" sz="3400" dirty="0"/>
              <a:t>Despite technological advances in V2G, there is a lack of efficient allocation mechanisms for energy trading EVs and the grid, and specifically between fleets of EVs and the grid, that consider user preferences, and grid demands. </a:t>
            </a:r>
          </a:p>
          <a:p>
            <a:r>
              <a:rPr lang="en-US" sz="3400" dirty="0"/>
              <a:t>This project addresses how to optimally allocate energy trading opportunities to fleets of EVs using an intelligent system that ensures efficiency and grid reliability.</a:t>
            </a:r>
          </a:p>
          <a:p>
            <a:r>
              <a:rPr lang="en-US" sz="3400" dirty="0"/>
              <a:t>V2G enables bidirectional energy flow between EVs and the power grid, allowing EVs to act as both energy consumers and suppliers. This study aims to design and simulate an energy allocation model that optimizes energy trading between fleets of EVs and the grid. A simulation-based approach is used to evaluate the effectiveness of the model during different parts of a day.</a:t>
            </a:r>
          </a:p>
          <a:p>
            <a:pPr marL="0" indent="0">
              <a:buNone/>
            </a:pPr>
            <a:r>
              <a:rPr lang="en-US" sz="3400" dirty="0"/>
              <a:t>2. Objectives</a:t>
            </a:r>
          </a:p>
          <a:p>
            <a:r>
              <a:rPr lang="en-US" sz="3400" dirty="0"/>
              <a:t>Demonstrate the practical application of the algorithm described in the paper " Zero Carbon V2G Tariffs for Non-Domestic Customers "  via implementation. </a:t>
            </a:r>
          </a:p>
          <a:p>
            <a:pPr marL="0" indent="0">
              <a:buNone/>
            </a:pPr>
            <a:r>
              <a:rPr lang="en-US" sz="3400" dirty="0"/>
              <a:t>3. Detailed Tasks and Methodology</a:t>
            </a:r>
          </a:p>
          <a:p>
            <a:r>
              <a:rPr lang="en-US" sz="3400" dirty="0"/>
              <a:t>Read paper "Zero Carbon V2G Tariffs for Non-Domestic Customers"</a:t>
            </a:r>
          </a:p>
          <a:p>
            <a:r>
              <a:rPr lang="en-US" sz="3400" dirty="0"/>
              <a:t>You should program the algorithm described in the paper "Zero Carbon V2G Tariffs for Non-Domestic Customers" Chapter 3 in Python, ensuring the code is modular, well-documented, and readable.</a:t>
            </a:r>
          </a:p>
          <a:p>
            <a:r>
              <a:rPr lang="en-US" sz="3400" dirty="0"/>
              <a:t>Run the above code using: </a:t>
            </a:r>
          </a:p>
          <a:p>
            <a:pPr lvl="1"/>
            <a:r>
              <a:rPr lang="en-US" sz="3400" dirty="0"/>
              <a:t>data from U.K:    https://www.epexspot.com/en/market-results.</a:t>
            </a:r>
          </a:p>
          <a:p>
            <a:pPr lvl="1"/>
            <a:r>
              <a:rPr lang="en-US" sz="3400" dirty="0"/>
              <a:t>synthetic data concerning fleets' energy availability and energy costs (explain how this data was created).</a:t>
            </a:r>
          </a:p>
          <a:p>
            <a:r>
              <a:rPr lang="en-US" sz="3400" dirty="0"/>
              <a:t>Create a case study with 5  fleets, each with 10 EVs (adjustable) for real-world scenarios using the above code and data.</a:t>
            </a:r>
          </a:p>
          <a:p>
            <a:endParaRPr lang="he-IL" sz="900" dirty="0"/>
          </a:p>
        </p:txBody>
      </p:sp>
      <p:sp>
        <p:nvSpPr>
          <p:cNvPr id="4" name="Slide Number Placeholder 3">
            <a:extLst>
              <a:ext uri="{FF2B5EF4-FFF2-40B4-BE49-F238E27FC236}">
                <a16:creationId xmlns:a16="http://schemas.microsoft.com/office/drawing/2014/main" id="{DD4F4C9F-CD6E-963F-DD7E-85023C43716F}"/>
              </a:ext>
            </a:extLst>
          </p:cNvPr>
          <p:cNvSpPr>
            <a:spLocks noGrp="1"/>
          </p:cNvSpPr>
          <p:nvPr>
            <p:ph type="sldNum" sz="quarter" idx="12"/>
          </p:nvPr>
        </p:nvSpPr>
        <p:spPr/>
        <p:txBody>
          <a:bodyPr/>
          <a:lstStyle/>
          <a:p>
            <a:fld id="{88CE6AC2-9ABF-46E6-ACEC-D31330463DA2}" type="slidenum">
              <a:rPr lang="en-US" smtClean="0"/>
              <a:t>19</a:t>
            </a:fld>
            <a:endParaRPr lang="en-US"/>
          </a:p>
        </p:txBody>
      </p:sp>
      <p:sp>
        <p:nvSpPr>
          <p:cNvPr id="12" name="Content Placeholder 2">
            <a:extLst>
              <a:ext uri="{FF2B5EF4-FFF2-40B4-BE49-F238E27FC236}">
                <a16:creationId xmlns:a16="http://schemas.microsoft.com/office/drawing/2014/main" id="{E34AD710-8335-6163-F207-B635C8669D6C}"/>
              </a:ext>
            </a:extLst>
          </p:cNvPr>
          <p:cNvSpPr txBox="1">
            <a:spLocks/>
          </p:cNvSpPr>
          <p:nvPr/>
        </p:nvSpPr>
        <p:spPr>
          <a:xfrm>
            <a:off x="7309590" y="4837512"/>
            <a:ext cx="5442561" cy="791404"/>
          </a:xfrm>
          <a:prstGeom prst="rect">
            <a:avLst/>
          </a:prstGeom>
        </p:spPr>
        <p:txBody>
          <a:bodyPr vert="horz" lIns="0" tIns="0" rIns="0" bIns="0" rtlCol="0">
            <a:normAutofit/>
          </a:bodyPr>
          <a:lstStyle>
            <a:lvl1pPr marL="383108" indent="-383108" algn="l" defTabSz="1219170" rtl="0" eaLnBrk="1" latinLnBrk="0" hangingPunct="1">
              <a:spcBef>
                <a:spcPts val="1600"/>
              </a:spcBef>
              <a:buClr>
                <a:schemeClr val="bg2"/>
              </a:buClr>
              <a:buFont typeface="Webdings" panose="05030102010509060703" pitchFamily="18" charset="2"/>
              <a:buChar char="4"/>
              <a:defRPr sz="2667" kern="1200">
                <a:solidFill>
                  <a:schemeClr val="tx2"/>
                </a:solidFill>
                <a:latin typeface="+mn-lt"/>
                <a:ea typeface="+mn-ea"/>
                <a:cs typeface="+mn-cs"/>
              </a:defRPr>
            </a:lvl1pPr>
            <a:lvl2pPr marL="1071007" indent="-380990" algn="l" defTabSz="1219170" rtl="0" eaLnBrk="1" latinLnBrk="0" hangingPunct="1">
              <a:spcBef>
                <a:spcPts val="800"/>
              </a:spcBef>
              <a:buClr>
                <a:schemeClr val="bg2"/>
              </a:buClr>
              <a:buFont typeface="Arial" panose="020B0604020202020204" pitchFamily="34" charset="0"/>
              <a:buChar char="–"/>
              <a:defRPr sz="2400" kern="1200">
                <a:solidFill>
                  <a:schemeClr val="tx2"/>
                </a:solidFill>
                <a:latin typeface="+mn-lt"/>
                <a:ea typeface="+mn-ea"/>
                <a:cs typeface="+mn-cs"/>
              </a:defRPr>
            </a:lvl2pPr>
            <a:lvl3pPr marL="1602277" indent="-304792" algn="l" defTabSz="1219170" rtl="0" eaLnBrk="1" latinLnBrk="0" hangingPunct="1">
              <a:spcBef>
                <a:spcPts val="800"/>
              </a:spcBef>
              <a:buClr>
                <a:schemeClr val="bg2"/>
              </a:buClr>
              <a:buFont typeface="Wingdings" panose="05000000000000000000" pitchFamily="2" charset="2"/>
              <a:buChar char="§"/>
              <a:defRPr sz="2133" kern="1200">
                <a:solidFill>
                  <a:schemeClr val="tx2"/>
                </a:solidFill>
                <a:latin typeface="+mn-lt"/>
                <a:ea typeface="+mn-ea"/>
                <a:cs typeface="+mn-cs"/>
              </a:defRPr>
            </a:lvl3pPr>
            <a:lvl4pPr marL="2211862" indent="-304792" algn="l" defTabSz="1219170" rtl="0" eaLnBrk="1" latinLnBrk="0" hangingPunct="1">
              <a:spcBef>
                <a:spcPts val="800"/>
              </a:spcBef>
              <a:buClr>
                <a:schemeClr val="bg2"/>
              </a:buClr>
              <a:buFont typeface="Arial" panose="020B0604020202020204" pitchFamily="34" charset="0"/>
              <a:buChar char="–"/>
              <a:defRPr sz="1867" kern="1200">
                <a:solidFill>
                  <a:schemeClr val="tx2"/>
                </a:solidFill>
                <a:latin typeface="+mn-lt"/>
                <a:ea typeface="+mn-ea"/>
                <a:cs typeface="+mn-cs"/>
              </a:defRPr>
            </a:lvl4pPr>
            <a:lvl5pPr marL="2821447" indent="-304792" algn="l" defTabSz="1219170" rtl="0" eaLnBrk="1" latinLnBrk="0" hangingPunct="1">
              <a:spcBef>
                <a:spcPts val="800"/>
              </a:spcBef>
              <a:buClr>
                <a:schemeClr val="bg2"/>
              </a:buClr>
              <a:buFont typeface="Arial" panose="020B0604020202020204" pitchFamily="34" charset="0"/>
              <a:buChar char="»"/>
              <a:defRPr sz="1600"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200" dirty="0"/>
              <a:t>Supervisor: Elisheva Shamash &lt;elisheva.shamash@gmail.com&gt;</a:t>
            </a:r>
          </a:p>
        </p:txBody>
      </p:sp>
    </p:spTree>
    <p:extLst>
      <p:ext uri="{BB962C8B-B14F-4D97-AF65-F5344CB8AC3E}">
        <p14:creationId xmlns:p14="http://schemas.microsoft.com/office/powerpoint/2010/main" val="1620311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1CF76-1B0B-4ABE-B764-27F7F1E6435E}"/>
              </a:ext>
            </a:extLst>
          </p:cNvPr>
          <p:cNvSpPr>
            <a:spLocks noGrp="1"/>
          </p:cNvSpPr>
          <p:nvPr>
            <p:ph type="title"/>
          </p:nvPr>
        </p:nvSpPr>
        <p:spPr>
          <a:xfrm>
            <a:off x="679715" y="609600"/>
            <a:ext cx="8596668" cy="685800"/>
          </a:xfrm>
        </p:spPr>
        <p:txBody>
          <a:bodyPr>
            <a:noAutofit/>
          </a:bodyPr>
          <a:lstStyle/>
          <a:p>
            <a:pPr algn="ctr"/>
            <a:r>
              <a:rPr lang="en-US" sz="4800" dirty="0">
                <a:solidFill>
                  <a:srgbClr val="002147"/>
                </a:solidFill>
                <a:latin typeface="Times New Roman" panose="02020603050405020304" pitchFamily="18" charset="0"/>
                <a:ea typeface="+mn-ea"/>
                <a:cs typeface="Times New Roman" panose="02020603050405020304" pitchFamily="18" charset="0"/>
              </a:rPr>
              <a:t>NSSL Area of Expertise</a:t>
            </a:r>
            <a:endParaRPr lang="en-IL" sz="4800" dirty="0">
              <a:solidFill>
                <a:srgbClr val="002147"/>
              </a:solidFill>
              <a:latin typeface="Times New Roman" panose="02020603050405020304" pitchFamily="18" charset="0"/>
              <a:ea typeface="+mn-ea"/>
              <a:cs typeface="Times New Roman" panose="02020603050405020304" pitchFamily="18" charset="0"/>
            </a:endParaRPr>
          </a:p>
        </p:txBody>
      </p:sp>
      <p:sp>
        <p:nvSpPr>
          <p:cNvPr id="3" name="Content Placeholder 2">
            <a:extLst>
              <a:ext uri="{FF2B5EF4-FFF2-40B4-BE49-F238E27FC236}">
                <a16:creationId xmlns:a16="http://schemas.microsoft.com/office/drawing/2014/main" id="{9B58745A-12B2-4098-BF29-AB7FDE97D880}"/>
              </a:ext>
            </a:extLst>
          </p:cNvPr>
          <p:cNvSpPr>
            <a:spLocks noGrp="1"/>
          </p:cNvSpPr>
          <p:nvPr>
            <p:ph idx="1"/>
          </p:nvPr>
        </p:nvSpPr>
        <p:spPr>
          <a:xfrm>
            <a:off x="764381" y="1955800"/>
            <a:ext cx="4096787" cy="3880773"/>
          </a:xfrm>
        </p:spPr>
        <p:txBody>
          <a:bodyPr>
            <a:normAutofit/>
          </a:bodyPr>
          <a:lstStyle/>
          <a:p>
            <a:r>
              <a:rPr lang="en-US" sz="2000" dirty="0">
                <a:solidFill>
                  <a:schemeClr val="tx1">
                    <a:lumMod val="75000"/>
                    <a:lumOff val="25000"/>
                  </a:schemeClr>
                </a:solidFill>
              </a:rPr>
              <a:t>Software</a:t>
            </a:r>
            <a:r>
              <a:rPr lang="en-US" sz="2000" dirty="0"/>
              <a:t> </a:t>
            </a:r>
            <a:endParaRPr lang="he-IL" sz="2000" dirty="0"/>
          </a:p>
          <a:p>
            <a:pPr lvl="1">
              <a:buFont typeface="Wingdings" panose="05000000000000000000" pitchFamily="2" charset="2"/>
              <a:buChar char="q"/>
            </a:pPr>
            <a:r>
              <a:rPr lang="en-US" sz="1800" dirty="0"/>
              <a:t>Distributed Systems</a:t>
            </a:r>
          </a:p>
          <a:p>
            <a:pPr lvl="1">
              <a:buFont typeface="Wingdings" panose="05000000000000000000" pitchFamily="2" charset="2"/>
              <a:buChar char="q"/>
            </a:pPr>
            <a:r>
              <a:rPr lang="en-US" sz="1800" dirty="0"/>
              <a:t>Algorithms</a:t>
            </a:r>
          </a:p>
          <a:p>
            <a:pPr lvl="1">
              <a:buFont typeface="Wingdings" panose="05000000000000000000" pitchFamily="2" charset="2"/>
              <a:buChar char="q"/>
            </a:pPr>
            <a:r>
              <a:rPr lang="en-US" sz="1800" dirty="0"/>
              <a:t>Operating System</a:t>
            </a:r>
            <a:endParaRPr lang="he-IL" sz="1800" dirty="0"/>
          </a:p>
          <a:p>
            <a:pPr lvl="1">
              <a:buFont typeface="Wingdings" panose="05000000000000000000" pitchFamily="2" charset="2"/>
              <a:buChar char="q"/>
            </a:pPr>
            <a:r>
              <a:rPr lang="en-US" sz="1800" dirty="0"/>
              <a:t>Smart-Phone Programing</a:t>
            </a:r>
          </a:p>
          <a:p>
            <a:pPr lvl="1">
              <a:buFont typeface="Wingdings" panose="05000000000000000000" pitchFamily="2" charset="2"/>
              <a:buChar char="q"/>
            </a:pPr>
            <a:r>
              <a:rPr lang="en-US" sz="1800" dirty="0"/>
              <a:t>Crypto Currency</a:t>
            </a:r>
            <a:endParaRPr lang="he-IL" sz="1800" dirty="0"/>
          </a:p>
          <a:p>
            <a:pPr lvl="1">
              <a:buFont typeface="Wingdings" panose="05000000000000000000" pitchFamily="2" charset="2"/>
              <a:buChar char="q"/>
            </a:pPr>
            <a:r>
              <a:rPr lang="en-US" sz="1800" dirty="0"/>
              <a:t>Artificial Intelligent </a:t>
            </a:r>
            <a:endParaRPr lang="he-IL" sz="1800" dirty="0"/>
          </a:p>
          <a:p>
            <a:pPr lvl="1"/>
            <a:endParaRPr lang="en-US" dirty="0"/>
          </a:p>
          <a:p>
            <a:endParaRPr lang="en-IL" dirty="0"/>
          </a:p>
        </p:txBody>
      </p:sp>
      <p:sp>
        <p:nvSpPr>
          <p:cNvPr id="4" name="Content Placeholder 2">
            <a:extLst>
              <a:ext uri="{FF2B5EF4-FFF2-40B4-BE49-F238E27FC236}">
                <a16:creationId xmlns:a16="http://schemas.microsoft.com/office/drawing/2014/main" id="{E3B22316-D22A-2E0A-4437-E04B237E994A}"/>
              </a:ext>
            </a:extLst>
          </p:cNvPr>
          <p:cNvSpPr txBox="1">
            <a:spLocks/>
          </p:cNvSpPr>
          <p:nvPr/>
        </p:nvSpPr>
        <p:spPr>
          <a:xfrm>
            <a:off x="5497773" y="1955799"/>
            <a:ext cx="3888504" cy="3880773"/>
          </a:xfrm>
          <a:prstGeom prst="rect">
            <a:avLst/>
          </a:prstGeom>
        </p:spPr>
        <p:txBody>
          <a:bodyPr vert="horz" lIns="60960" tIns="30480" rIns="60960" bIns="30480" rtlCol="0">
            <a:normAutofit/>
          </a:bodyPr>
          <a:lstStyle>
            <a:lvl1pPr marL="514350" indent="-514350" algn="l" defTabSz="685800" rtl="0" eaLnBrk="1" latinLnBrk="0" hangingPunct="1">
              <a:spcBef>
                <a:spcPts val="1500"/>
              </a:spcBef>
              <a:spcAft>
                <a:spcPts val="0"/>
              </a:spcAft>
              <a:buClr>
                <a:schemeClr val="accent1"/>
              </a:buClr>
              <a:buSzPct val="80000"/>
              <a:buFont typeface="Wingdings 3" charset="2"/>
              <a:buChar char=""/>
              <a:defRPr sz="2700" kern="1200">
                <a:solidFill>
                  <a:schemeClr val="tx1">
                    <a:lumMod val="75000"/>
                    <a:lumOff val="25000"/>
                  </a:schemeClr>
                </a:solidFill>
                <a:latin typeface="+mn-lt"/>
                <a:ea typeface="+mn-ea"/>
                <a:cs typeface="+mn-cs"/>
              </a:defRPr>
            </a:lvl1pPr>
            <a:lvl2pPr marL="1114425" indent="-428625" algn="l" defTabSz="685800" rtl="0" eaLnBrk="1" latinLnBrk="0" hangingPunct="1">
              <a:spcBef>
                <a:spcPts val="15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2pPr>
            <a:lvl3pPr marL="1714500" indent="-342900" algn="l" defTabSz="685800" rtl="0" eaLnBrk="1" latinLnBrk="0" hangingPunct="1">
              <a:spcBef>
                <a:spcPts val="1500"/>
              </a:spcBef>
              <a:spcAft>
                <a:spcPts val="0"/>
              </a:spcAft>
              <a:buClr>
                <a:schemeClr val="accent1"/>
              </a:buClr>
              <a:buSzPct val="80000"/>
              <a:buFont typeface="Wingdings 3" charset="2"/>
              <a:buChar char=""/>
              <a:defRPr sz="2100" kern="1200">
                <a:solidFill>
                  <a:schemeClr val="tx1">
                    <a:lumMod val="75000"/>
                    <a:lumOff val="25000"/>
                  </a:schemeClr>
                </a:solidFill>
                <a:latin typeface="+mn-lt"/>
                <a:ea typeface="+mn-ea"/>
                <a:cs typeface="+mn-cs"/>
              </a:defRPr>
            </a:lvl3pPr>
            <a:lvl4pPr marL="24003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4pPr>
            <a:lvl5pPr marL="30861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5pPr>
            <a:lvl6pPr marL="37719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9pPr>
          </a:lstStyle>
          <a:p>
            <a:pPr defTabSz="1219170">
              <a:buClr>
                <a:schemeClr val="bg2"/>
              </a:buClr>
            </a:pPr>
            <a:r>
              <a:rPr lang="en-US" sz="2000" dirty="0"/>
              <a:t>Network</a:t>
            </a:r>
            <a:endParaRPr lang="he-IL" sz="2000" dirty="0"/>
          </a:p>
          <a:p>
            <a:pPr marL="1071007" lvl="1" indent="-380990" defTabSz="1219170">
              <a:spcBef>
                <a:spcPts val="800"/>
              </a:spcBef>
              <a:buClr>
                <a:schemeClr val="bg2"/>
              </a:buClr>
              <a:buFont typeface="Wingdings" panose="05000000000000000000" pitchFamily="2" charset="2"/>
              <a:buChar char="q"/>
            </a:pPr>
            <a:r>
              <a:rPr lang="en-US" sz="1800" dirty="0">
                <a:solidFill>
                  <a:schemeClr val="tx2"/>
                </a:solidFill>
              </a:rPr>
              <a:t>Network Protocols</a:t>
            </a:r>
          </a:p>
          <a:p>
            <a:pPr marL="1071007" lvl="1" indent="-380990" defTabSz="1219170">
              <a:spcBef>
                <a:spcPts val="800"/>
              </a:spcBef>
              <a:buClr>
                <a:schemeClr val="bg2"/>
              </a:buClr>
              <a:buFont typeface="Wingdings" panose="05000000000000000000" pitchFamily="2" charset="2"/>
              <a:buChar char="q"/>
            </a:pPr>
            <a:r>
              <a:rPr lang="en-US" sz="1800" dirty="0">
                <a:solidFill>
                  <a:schemeClr val="tx2"/>
                </a:solidFill>
              </a:rPr>
              <a:t>Routing Algorithms</a:t>
            </a:r>
          </a:p>
          <a:p>
            <a:pPr marL="1071007" lvl="1" indent="-380990" defTabSz="1219170">
              <a:spcBef>
                <a:spcPts val="800"/>
              </a:spcBef>
              <a:buClr>
                <a:schemeClr val="bg2"/>
              </a:buClr>
              <a:buFont typeface="Wingdings" panose="05000000000000000000" pitchFamily="2" charset="2"/>
              <a:buChar char="q"/>
            </a:pPr>
            <a:r>
              <a:rPr lang="en-US" sz="1800" dirty="0">
                <a:solidFill>
                  <a:schemeClr val="tx2"/>
                </a:solidFill>
              </a:rPr>
              <a:t>Network Simulation</a:t>
            </a:r>
          </a:p>
          <a:p>
            <a:pPr marL="1071007" lvl="1" indent="-380990" defTabSz="1219170">
              <a:spcBef>
                <a:spcPts val="800"/>
              </a:spcBef>
              <a:buClr>
                <a:schemeClr val="bg2"/>
              </a:buClr>
              <a:buFont typeface="Wingdings" panose="05000000000000000000" pitchFamily="2" charset="2"/>
              <a:buChar char="q"/>
            </a:pPr>
            <a:r>
              <a:rPr lang="en-US" sz="1800" dirty="0">
                <a:solidFill>
                  <a:schemeClr val="tx2"/>
                </a:solidFill>
              </a:rPr>
              <a:t>Data Center Topologies</a:t>
            </a:r>
            <a:endParaRPr lang="he-IL" sz="1800" dirty="0">
              <a:solidFill>
                <a:schemeClr val="tx2"/>
              </a:solidFill>
            </a:endParaRPr>
          </a:p>
          <a:p>
            <a:pPr marL="1071007" lvl="1" indent="-380990" defTabSz="1219170">
              <a:spcBef>
                <a:spcPts val="800"/>
              </a:spcBef>
              <a:buClr>
                <a:schemeClr val="bg2"/>
              </a:buClr>
              <a:buFont typeface="Wingdings" panose="05000000000000000000" pitchFamily="2" charset="2"/>
              <a:buChar char="q"/>
            </a:pPr>
            <a:r>
              <a:rPr lang="en-US" sz="1800" dirty="0">
                <a:solidFill>
                  <a:schemeClr val="tx2"/>
                </a:solidFill>
              </a:rPr>
              <a:t>Congestion Control</a:t>
            </a:r>
          </a:p>
          <a:p>
            <a:pPr marL="1071007" lvl="1" indent="-380990" defTabSz="1219170">
              <a:spcBef>
                <a:spcPts val="800"/>
              </a:spcBef>
              <a:buClr>
                <a:schemeClr val="bg2"/>
              </a:buClr>
              <a:buFont typeface="Wingdings" panose="05000000000000000000" pitchFamily="2" charset="2"/>
              <a:buChar char="q"/>
            </a:pPr>
            <a:r>
              <a:rPr lang="en-US" sz="1800" dirty="0">
                <a:solidFill>
                  <a:schemeClr val="tx2"/>
                </a:solidFill>
              </a:rPr>
              <a:t>Network Security</a:t>
            </a:r>
          </a:p>
          <a:p>
            <a:pPr marL="1071007" lvl="1" indent="-380990" defTabSz="1219170">
              <a:spcBef>
                <a:spcPts val="800"/>
              </a:spcBef>
              <a:buClr>
                <a:schemeClr val="bg2"/>
              </a:buClr>
              <a:buFont typeface="Wingdings" panose="05000000000000000000" pitchFamily="2" charset="2"/>
              <a:buChar char="q"/>
            </a:pPr>
            <a:r>
              <a:rPr lang="en-US" sz="1800" dirty="0">
                <a:solidFill>
                  <a:schemeClr val="tx2"/>
                </a:solidFill>
              </a:rPr>
              <a:t>Network Optimization</a:t>
            </a:r>
            <a:endParaRPr lang="he-IL" sz="1800" dirty="0">
              <a:solidFill>
                <a:schemeClr val="tx2"/>
              </a:solidFill>
            </a:endParaRPr>
          </a:p>
          <a:p>
            <a:pPr marL="1071007" lvl="1" indent="-380990" defTabSz="1219170">
              <a:spcBef>
                <a:spcPts val="800"/>
              </a:spcBef>
              <a:buClr>
                <a:schemeClr val="bg2"/>
              </a:buClr>
              <a:buFont typeface="Arial" panose="020B0604020202020204" pitchFamily="34" charset="0"/>
              <a:buChar char="–"/>
            </a:pPr>
            <a:endParaRPr lang="en-US" sz="1800" dirty="0">
              <a:solidFill>
                <a:schemeClr val="tx2"/>
              </a:solidFill>
            </a:endParaRPr>
          </a:p>
          <a:p>
            <a:endParaRPr lang="en-IL" sz="1800" dirty="0"/>
          </a:p>
        </p:txBody>
      </p:sp>
    </p:spTree>
    <p:extLst>
      <p:ext uri="{BB962C8B-B14F-4D97-AF65-F5344CB8AC3E}">
        <p14:creationId xmlns:p14="http://schemas.microsoft.com/office/powerpoint/2010/main" val="3142984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7AEB6-F11C-D5CC-C969-4610BBC64A7D}"/>
              </a:ext>
            </a:extLst>
          </p:cNvPr>
          <p:cNvSpPr>
            <a:spLocks noGrp="1"/>
          </p:cNvSpPr>
          <p:nvPr>
            <p:ph type="title"/>
          </p:nvPr>
        </p:nvSpPr>
        <p:spPr/>
        <p:txBody>
          <a:bodyPr>
            <a:normAutofit fontScale="90000"/>
          </a:bodyPr>
          <a:lstStyle/>
          <a:p>
            <a:r>
              <a:rPr lang="en-US" dirty="0"/>
              <a:t>Analysis of Large-Scale Internet Traffic Dynamics: Flow Size, Burstiness, and Load Characterization</a:t>
            </a:r>
            <a:br>
              <a:rPr lang="en-US" dirty="0"/>
            </a:br>
            <a:endParaRPr lang="he-IL" dirty="0"/>
          </a:p>
        </p:txBody>
      </p:sp>
      <p:sp>
        <p:nvSpPr>
          <p:cNvPr id="3" name="Content Placeholder 2">
            <a:extLst>
              <a:ext uri="{FF2B5EF4-FFF2-40B4-BE49-F238E27FC236}">
                <a16:creationId xmlns:a16="http://schemas.microsoft.com/office/drawing/2014/main" id="{EAE2C271-A6C4-1B56-EBD8-859E7A12A84E}"/>
              </a:ext>
            </a:extLst>
          </p:cNvPr>
          <p:cNvSpPr>
            <a:spLocks noGrp="1"/>
          </p:cNvSpPr>
          <p:nvPr>
            <p:ph idx="1"/>
          </p:nvPr>
        </p:nvSpPr>
        <p:spPr/>
        <p:txBody>
          <a:bodyPr>
            <a:normAutofit fontScale="55000" lnSpcReduction="20000"/>
          </a:bodyPr>
          <a:lstStyle/>
          <a:p>
            <a:r>
              <a:rPr lang="en-US" dirty="0"/>
              <a:t>This project proposes a detailed, academic analysis of large-scale Internet traffic characteristics using the </a:t>
            </a:r>
            <a:r>
              <a:rPr lang="en-US" b="1" dirty="0"/>
              <a:t>Anonymized Two-Way Traffic Packet Header Traces</a:t>
            </a:r>
            <a:r>
              <a:rPr lang="en-US" dirty="0"/>
              <a:t> from the </a:t>
            </a:r>
            <a:r>
              <a:rPr lang="en-US" b="1" dirty="0"/>
              <a:t>CAIDA passive_2025_pcap_100g</a:t>
            </a:r>
            <a:r>
              <a:rPr lang="en-US" dirty="0"/>
              <a:t> dataset. Leveraging this real-world data, students will implement a robust flow-based analysis pipeline to characterize three fundamental network properties: </a:t>
            </a:r>
            <a:r>
              <a:rPr lang="en-US" b="1" dirty="0"/>
              <a:t>flow size distribution</a:t>
            </a:r>
            <a:r>
              <a:rPr lang="en-US" dirty="0"/>
              <a:t>, </a:t>
            </a:r>
            <a:r>
              <a:rPr lang="en-US" b="1" dirty="0"/>
              <a:t>traffic burstiness</a:t>
            </a:r>
            <a:r>
              <a:rPr lang="en-US" dirty="0"/>
              <a:t>, and </a:t>
            </a:r>
            <a:r>
              <a:rPr lang="en-US" b="1" dirty="0"/>
              <a:t>network load (utilization)</a:t>
            </a:r>
            <a:r>
              <a:rPr lang="en-US" dirty="0"/>
              <a:t>. The primary output will be an in-depth </a:t>
            </a:r>
            <a:r>
              <a:rPr lang="en-US" b="1" dirty="0"/>
              <a:t>Insight Report</a:t>
            </a:r>
            <a:r>
              <a:rPr lang="en-US" dirty="0"/>
              <a:t> providing quantitative findings critical for modern network design, capacity planning, and anomaly detection research.</a:t>
            </a:r>
            <a:br>
              <a:rPr lang="en-US" dirty="0"/>
            </a:br>
            <a:endParaRPr lang="en-US" dirty="0"/>
          </a:p>
          <a:p>
            <a:r>
              <a:rPr lang="en-US" b="1" dirty="0"/>
              <a:t>Project Objectives:</a:t>
            </a:r>
          </a:p>
          <a:p>
            <a:pPr marL="1030799" lvl="1" indent="-342900"/>
            <a:r>
              <a:rPr lang="en-US" b="1" dirty="0"/>
              <a:t>Data Processing:</a:t>
            </a:r>
            <a:r>
              <a:rPr lang="en-US" dirty="0"/>
              <a:t> Develop and implement tools to efficiently parse the CAIDA PCAP header files, define network flows (e.g., using the 5-tuple: </a:t>
            </a:r>
            <a:r>
              <a:rPr lang="en-US" b="1" dirty="0"/>
              <a:t>Source IP, Destination IP, Source Port, Destination Port, Protocol</a:t>
            </a:r>
            <a:r>
              <a:rPr lang="en-US" dirty="0"/>
              <a:t>), and extract relevant time-series data.</a:t>
            </a:r>
          </a:p>
          <a:p>
            <a:pPr marL="1030799" lvl="1" indent="-342900"/>
            <a:r>
              <a:rPr lang="en-US" b="1" dirty="0"/>
              <a:t>Flow Size Analysis:</a:t>
            </a:r>
            <a:r>
              <a:rPr lang="en-US" dirty="0"/>
              <a:t> Quantify and model the distribution of flow sizes (packet count and byte count) using statistical methods like </a:t>
            </a:r>
            <a:r>
              <a:rPr lang="en-US" b="1" dirty="0"/>
              <a:t>Cumulative Distribution Functions (CDFs)</a:t>
            </a:r>
            <a:r>
              <a:rPr lang="en-US" dirty="0"/>
              <a:t> and fitting to models like the </a:t>
            </a:r>
            <a:r>
              <a:rPr lang="en-US" b="1" dirty="0"/>
              <a:t>log-normal</a:t>
            </a:r>
            <a:r>
              <a:rPr lang="en-US" dirty="0"/>
              <a:t> or </a:t>
            </a:r>
            <a:r>
              <a:rPr lang="en-US" b="1" dirty="0"/>
              <a:t>heavy-tailed (Pareto)</a:t>
            </a:r>
            <a:r>
              <a:rPr lang="en-US" dirty="0"/>
              <a:t> distribution.</a:t>
            </a:r>
          </a:p>
          <a:p>
            <a:pPr marL="1030799" lvl="1" indent="-342900"/>
            <a:r>
              <a:rPr lang="en-US" b="1" dirty="0"/>
              <a:t>Burstiness Characterization:</a:t>
            </a:r>
            <a:r>
              <a:rPr lang="en-US" dirty="0"/>
              <a:t> Analyze traffic variability across multiple time scales (e.g., 10ms, 100ms, 1s) using metrics such as the </a:t>
            </a:r>
            <a:r>
              <a:rPr lang="en-US" b="1" dirty="0"/>
              <a:t>Peak-to-Mean Ratio (PMR)</a:t>
            </a:r>
            <a:r>
              <a:rPr lang="en-US" dirty="0"/>
              <a:t> of the data rate and the variance of inter-arrival times.</a:t>
            </a:r>
          </a:p>
          <a:p>
            <a:pPr marL="1030799" lvl="1" indent="-342900"/>
            <a:r>
              <a:rPr lang="en-US" b="1" dirty="0"/>
              <a:t>Load and Utilization Assessment:</a:t>
            </a:r>
            <a:r>
              <a:rPr lang="en-US" dirty="0"/>
              <a:t> Calculate and visualize the </a:t>
            </a:r>
            <a:r>
              <a:rPr lang="en-US" b="1" dirty="0"/>
              <a:t>mean</a:t>
            </a:r>
            <a:r>
              <a:rPr lang="en-US" dirty="0"/>
              <a:t> and </a:t>
            </a:r>
            <a:r>
              <a:rPr lang="en-US" b="1" dirty="0"/>
              <a:t>peak link utilization (load)</a:t>
            </a:r>
            <a:r>
              <a:rPr lang="en-US" dirty="0"/>
              <a:t> over defined sampling windows (e.g., 5-minute intervals) to determine periods of congestion and inform upgrade strategies.</a:t>
            </a:r>
          </a:p>
          <a:p>
            <a:pPr marL="1030799" lvl="1" indent="-342900"/>
            <a:r>
              <a:rPr lang="en-US" b="1" dirty="0"/>
              <a:t>Insight Report Generation:</a:t>
            </a:r>
            <a:r>
              <a:rPr lang="en-US" dirty="0"/>
              <a:t> Compile all findings into a professional technical report that discusses the implications of the observed traffic dynamics for network operations and future research.</a:t>
            </a:r>
          </a:p>
          <a:p>
            <a:endParaRPr lang="he-IL" dirty="0"/>
          </a:p>
        </p:txBody>
      </p:sp>
      <p:sp>
        <p:nvSpPr>
          <p:cNvPr id="4" name="Slide Number Placeholder 3">
            <a:extLst>
              <a:ext uri="{FF2B5EF4-FFF2-40B4-BE49-F238E27FC236}">
                <a16:creationId xmlns:a16="http://schemas.microsoft.com/office/drawing/2014/main" id="{73B97EA4-0959-5F27-67AF-5626962F6B5B}"/>
              </a:ext>
            </a:extLst>
          </p:cNvPr>
          <p:cNvSpPr>
            <a:spLocks noGrp="1"/>
          </p:cNvSpPr>
          <p:nvPr>
            <p:ph type="sldNum" sz="quarter" idx="12"/>
          </p:nvPr>
        </p:nvSpPr>
        <p:spPr/>
        <p:txBody>
          <a:bodyPr/>
          <a:lstStyle/>
          <a:p>
            <a:fld id="{88CE6AC2-9ABF-46E6-ACEC-D31330463DA2}" type="slidenum">
              <a:rPr lang="en-US" smtClean="0"/>
              <a:t>20</a:t>
            </a:fld>
            <a:endParaRPr lang="en-US"/>
          </a:p>
        </p:txBody>
      </p:sp>
      <p:sp>
        <p:nvSpPr>
          <p:cNvPr id="5" name="AutoShape 2" descr="Caida Logo">
            <a:extLst>
              <a:ext uri="{FF2B5EF4-FFF2-40B4-BE49-F238E27FC236}">
                <a16:creationId xmlns:a16="http://schemas.microsoft.com/office/drawing/2014/main" id="{D50730E0-02A1-86CE-2331-0F79E4BFF05D}"/>
              </a:ext>
            </a:extLst>
          </p:cNvPr>
          <p:cNvSpPr>
            <a:spLocks noChangeAspect="1" noChangeArrowheads="1"/>
          </p:cNvSpPr>
          <p:nvPr/>
        </p:nvSpPr>
        <p:spPr bwMode="auto">
          <a:xfrm>
            <a:off x="5945188"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pic>
        <p:nvPicPr>
          <p:cNvPr id="2054" name="Picture 6">
            <a:extLst>
              <a:ext uri="{FF2B5EF4-FFF2-40B4-BE49-F238E27FC236}">
                <a16:creationId xmlns:a16="http://schemas.microsoft.com/office/drawing/2014/main" id="{71E13B91-BF1B-0734-FBCD-895920B6C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7656" y="5017475"/>
            <a:ext cx="1285633" cy="128563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C2B2394-56E0-AA97-7045-FEF8BFA6A32E}"/>
              </a:ext>
            </a:extLst>
          </p:cNvPr>
          <p:cNvSpPr txBox="1">
            <a:spLocks/>
          </p:cNvSpPr>
          <p:nvPr/>
        </p:nvSpPr>
        <p:spPr>
          <a:xfrm>
            <a:off x="119435" y="5365126"/>
            <a:ext cx="5442561" cy="791404"/>
          </a:xfrm>
          <a:prstGeom prst="rect">
            <a:avLst/>
          </a:prstGeom>
        </p:spPr>
        <p:txBody>
          <a:bodyPr vert="horz" lIns="0" tIns="0" rIns="0" bIns="0" rtlCol="0">
            <a:normAutofit/>
          </a:bodyPr>
          <a:lstStyle>
            <a:lvl1pPr marL="383108" indent="-383108" algn="l" defTabSz="1219170" rtl="0" eaLnBrk="1" latinLnBrk="0" hangingPunct="1">
              <a:spcBef>
                <a:spcPts val="1600"/>
              </a:spcBef>
              <a:buClr>
                <a:schemeClr val="bg2"/>
              </a:buClr>
              <a:buFont typeface="Webdings" panose="05030102010509060703" pitchFamily="18" charset="2"/>
              <a:buChar char="4"/>
              <a:defRPr sz="2667" kern="1200">
                <a:solidFill>
                  <a:schemeClr val="tx2"/>
                </a:solidFill>
                <a:latin typeface="+mn-lt"/>
                <a:ea typeface="+mn-ea"/>
                <a:cs typeface="+mn-cs"/>
              </a:defRPr>
            </a:lvl1pPr>
            <a:lvl2pPr marL="1071007" indent="-380990" algn="l" defTabSz="1219170" rtl="0" eaLnBrk="1" latinLnBrk="0" hangingPunct="1">
              <a:spcBef>
                <a:spcPts val="800"/>
              </a:spcBef>
              <a:buClr>
                <a:schemeClr val="bg2"/>
              </a:buClr>
              <a:buFont typeface="Arial" panose="020B0604020202020204" pitchFamily="34" charset="0"/>
              <a:buChar char="–"/>
              <a:defRPr sz="2400" kern="1200">
                <a:solidFill>
                  <a:schemeClr val="tx2"/>
                </a:solidFill>
                <a:latin typeface="+mn-lt"/>
                <a:ea typeface="+mn-ea"/>
                <a:cs typeface="+mn-cs"/>
              </a:defRPr>
            </a:lvl2pPr>
            <a:lvl3pPr marL="1602277" indent="-304792" algn="l" defTabSz="1219170" rtl="0" eaLnBrk="1" latinLnBrk="0" hangingPunct="1">
              <a:spcBef>
                <a:spcPts val="800"/>
              </a:spcBef>
              <a:buClr>
                <a:schemeClr val="bg2"/>
              </a:buClr>
              <a:buFont typeface="Wingdings" panose="05000000000000000000" pitchFamily="2" charset="2"/>
              <a:buChar char="§"/>
              <a:defRPr sz="2133" kern="1200">
                <a:solidFill>
                  <a:schemeClr val="tx2"/>
                </a:solidFill>
                <a:latin typeface="+mn-lt"/>
                <a:ea typeface="+mn-ea"/>
                <a:cs typeface="+mn-cs"/>
              </a:defRPr>
            </a:lvl3pPr>
            <a:lvl4pPr marL="2211862" indent="-304792" algn="l" defTabSz="1219170" rtl="0" eaLnBrk="1" latinLnBrk="0" hangingPunct="1">
              <a:spcBef>
                <a:spcPts val="800"/>
              </a:spcBef>
              <a:buClr>
                <a:schemeClr val="bg2"/>
              </a:buClr>
              <a:buFont typeface="Arial" panose="020B0604020202020204" pitchFamily="34" charset="0"/>
              <a:buChar char="–"/>
              <a:defRPr sz="1867" kern="1200">
                <a:solidFill>
                  <a:schemeClr val="tx2"/>
                </a:solidFill>
                <a:latin typeface="+mn-lt"/>
                <a:ea typeface="+mn-ea"/>
                <a:cs typeface="+mn-cs"/>
              </a:defRPr>
            </a:lvl4pPr>
            <a:lvl5pPr marL="2821447" indent="-304792" algn="l" defTabSz="1219170" rtl="0" eaLnBrk="1" latinLnBrk="0" hangingPunct="1">
              <a:spcBef>
                <a:spcPts val="800"/>
              </a:spcBef>
              <a:buClr>
                <a:schemeClr val="bg2"/>
              </a:buClr>
              <a:buFont typeface="Arial" panose="020B0604020202020204" pitchFamily="34" charset="0"/>
              <a:buChar char="»"/>
              <a:defRPr sz="1600"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200" dirty="0"/>
              <a:t>Supervisor: Jose Yallouz &lt;jose@technion.ac.il&gt;</a:t>
            </a:r>
          </a:p>
          <a:p>
            <a:r>
              <a:rPr lang="en-US" sz="1200" dirty="0"/>
              <a:t>Prerequisites: COMPUTER NETWORKS AND INTERNET 1 (044334)</a:t>
            </a:r>
          </a:p>
        </p:txBody>
      </p:sp>
    </p:spTree>
    <p:extLst>
      <p:ext uri="{BB962C8B-B14F-4D97-AF65-F5344CB8AC3E}">
        <p14:creationId xmlns:p14="http://schemas.microsoft.com/office/powerpoint/2010/main" val="2992000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97935-0E6D-664B-EADF-C72F91D31C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175905-2229-839F-0D54-2DA1F7D92FF0}"/>
              </a:ext>
            </a:extLst>
          </p:cNvPr>
          <p:cNvSpPr>
            <a:spLocks noGrp="1"/>
          </p:cNvSpPr>
          <p:nvPr>
            <p:ph type="title"/>
          </p:nvPr>
        </p:nvSpPr>
        <p:spPr/>
        <p:txBody>
          <a:bodyPr>
            <a:noAutofit/>
          </a:bodyPr>
          <a:lstStyle/>
          <a:p>
            <a:r>
              <a:rPr lang="en-US" sz="2400" b="1" dirty="0">
                <a:solidFill>
                  <a:srgbClr val="666666"/>
                </a:solidFill>
                <a:latin typeface="Open Sans" panose="020B0606030504020204" pitchFamily="34" charset="0"/>
              </a:rPr>
              <a:t>Implementation of network algorithms in </a:t>
            </a:r>
            <a:r>
              <a:rPr lang="en-US" sz="2400" b="1" dirty="0" err="1">
                <a:solidFill>
                  <a:srgbClr val="666666"/>
                </a:solidFill>
                <a:latin typeface="Open Sans" panose="020B0606030504020204" pitchFamily="34" charset="0"/>
              </a:rPr>
              <a:t>networkx</a:t>
            </a:r>
            <a:endParaRPr lang="he-IL" sz="2400" dirty="0"/>
          </a:p>
        </p:txBody>
      </p:sp>
      <p:sp>
        <p:nvSpPr>
          <p:cNvPr id="3" name="Content Placeholder 2">
            <a:extLst>
              <a:ext uri="{FF2B5EF4-FFF2-40B4-BE49-F238E27FC236}">
                <a16:creationId xmlns:a16="http://schemas.microsoft.com/office/drawing/2014/main" id="{69805F96-7CE1-C387-D083-96F8482FDAEB}"/>
              </a:ext>
            </a:extLst>
          </p:cNvPr>
          <p:cNvSpPr>
            <a:spLocks noGrp="1"/>
          </p:cNvSpPr>
          <p:nvPr>
            <p:ph idx="1"/>
          </p:nvPr>
        </p:nvSpPr>
        <p:spPr>
          <a:xfrm>
            <a:off x="469082" y="1245985"/>
            <a:ext cx="10675656" cy="2708600"/>
          </a:xfrm>
        </p:spPr>
        <p:txBody>
          <a:bodyPr>
            <a:normAutofit/>
          </a:bodyPr>
          <a:lstStyle/>
          <a:p>
            <a:r>
              <a:rPr lang="en-US" sz="1333" dirty="0"/>
              <a:t>The primary goal of this project is to explore, implement, and analyze various network algorithms using the </a:t>
            </a:r>
            <a:r>
              <a:rPr lang="en-US" sz="1333" dirty="0" err="1"/>
              <a:t>NetworkX</a:t>
            </a:r>
            <a:r>
              <a:rPr lang="en-US" sz="1333" dirty="0"/>
              <a:t> library in Python. The project aims to enhance understanding of network structures, algorithmic efficiency, and real-world applications in graph theory and network science.</a:t>
            </a:r>
          </a:p>
          <a:p>
            <a:r>
              <a:rPr lang="en-US" sz="1200" dirty="0"/>
              <a:t>Objectives:</a:t>
            </a:r>
          </a:p>
          <a:p>
            <a:pPr lvl="1">
              <a:buFont typeface="Wingdings" panose="05000000000000000000" pitchFamily="2" charset="2"/>
              <a:buChar char="q"/>
            </a:pPr>
            <a:r>
              <a:rPr lang="en-US" sz="933" dirty="0"/>
              <a:t>Literature review on network algorithms and </a:t>
            </a:r>
            <a:r>
              <a:rPr lang="en-US" sz="933" dirty="0" err="1"/>
              <a:t>NetworkX</a:t>
            </a:r>
            <a:r>
              <a:rPr lang="en-US" sz="933" dirty="0"/>
              <a:t>.</a:t>
            </a:r>
          </a:p>
          <a:p>
            <a:pPr lvl="1">
              <a:buFont typeface="Wingdings" panose="05000000000000000000" pitchFamily="2" charset="2"/>
              <a:buChar char="q"/>
            </a:pPr>
            <a:r>
              <a:rPr lang="en-US" sz="933" dirty="0"/>
              <a:t>Implementation of selected algorithms using </a:t>
            </a:r>
            <a:r>
              <a:rPr lang="en-US" sz="933" dirty="0" err="1"/>
              <a:t>NetworkX</a:t>
            </a:r>
            <a:r>
              <a:rPr lang="en-US" sz="933" dirty="0"/>
              <a:t>.</a:t>
            </a:r>
          </a:p>
          <a:p>
            <a:pPr lvl="1">
              <a:buFont typeface="Wingdings" panose="05000000000000000000" pitchFamily="2" charset="2"/>
              <a:buChar char="q"/>
            </a:pPr>
            <a:r>
              <a:rPr lang="en-US" sz="933" dirty="0"/>
              <a:t>Validation through synthetic and real-world datasets.</a:t>
            </a:r>
          </a:p>
          <a:p>
            <a:pPr lvl="1">
              <a:buFont typeface="Wingdings" panose="05000000000000000000" pitchFamily="2" charset="2"/>
              <a:buChar char="q"/>
            </a:pPr>
            <a:r>
              <a:rPr lang="en-US" sz="933" dirty="0"/>
              <a:t>Performance benchmarking and comparative analysis.</a:t>
            </a:r>
          </a:p>
          <a:p>
            <a:pPr lvl="1">
              <a:buFont typeface="Wingdings" panose="05000000000000000000" pitchFamily="2" charset="2"/>
              <a:buChar char="q"/>
            </a:pPr>
            <a:r>
              <a:rPr lang="en-US" sz="933" dirty="0"/>
              <a:t>Contribution of the code to </a:t>
            </a:r>
            <a:r>
              <a:rPr lang="en-US" sz="933" dirty="0" err="1"/>
              <a:t>Networkx</a:t>
            </a:r>
            <a:r>
              <a:rPr lang="en-US" sz="933" dirty="0"/>
              <a:t> Open Source</a:t>
            </a:r>
            <a:endParaRPr lang="he-IL" sz="1333" dirty="0"/>
          </a:p>
        </p:txBody>
      </p:sp>
      <p:sp>
        <p:nvSpPr>
          <p:cNvPr id="5" name="Content Placeholder 2">
            <a:extLst>
              <a:ext uri="{FF2B5EF4-FFF2-40B4-BE49-F238E27FC236}">
                <a16:creationId xmlns:a16="http://schemas.microsoft.com/office/drawing/2014/main" id="{79C3F411-8043-5CBA-6615-4322153B8128}"/>
              </a:ext>
            </a:extLst>
          </p:cNvPr>
          <p:cNvSpPr txBox="1">
            <a:spLocks/>
          </p:cNvSpPr>
          <p:nvPr/>
        </p:nvSpPr>
        <p:spPr>
          <a:xfrm>
            <a:off x="7153281" y="4910816"/>
            <a:ext cx="5442561" cy="791404"/>
          </a:xfrm>
          <a:prstGeom prst="rect">
            <a:avLst/>
          </a:prstGeom>
        </p:spPr>
        <p:txBody>
          <a:bodyPr vert="horz" lIns="0" tIns="0" rIns="0" bIns="0" rtlCol="0">
            <a:normAutofit/>
          </a:bodyPr>
          <a:lstStyle>
            <a:lvl1pPr marL="383108" indent="-383108" algn="l" defTabSz="1219170" rtl="0" eaLnBrk="1" latinLnBrk="0" hangingPunct="1">
              <a:spcBef>
                <a:spcPts val="1600"/>
              </a:spcBef>
              <a:buClr>
                <a:schemeClr val="bg2"/>
              </a:buClr>
              <a:buFont typeface="Webdings" panose="05030102010509060703" pitchFamily="18" charset="2"/>
              <a:buChar char="4"/>
              <a:defRPr sz="2667" kern="1200">
                <a:solidFill>
                  <a:schemeClr val="tx2"/>
                </a:solidFill>
                <a:latin typeface="+mn-lt"/>
                <a:ea typeface="+mn-ea"/>
                <a:cs typeface="+mn-cs"/>
              </a:defRPr>
            </a:lvl1pPr>
            <a:lvl2pPr marL="1071007" indent="-380990" algn="l" defTabSz="1219170" rtl="0" eaLnBrk="1" latinLnBrk="0" hangingPunct="1">
              <a:spcBef>
                <a:spcPts val="800"/>
              </a:spcBef>
              <a:buClr>
                <a:schemeClr val="bg2"/>
              </a:buClr>
              <a:buFont typeface="Arial" panose="020B0604020202020204" pitchFamily="34" charset="0"/>
              <a:buChar char="–"/>
              <a:defRPr sz="2400" kern="1200">
                <a:solidFill>
                  <a:schemeClr val="tx2"/>
                </a:solidFill>
                <a:latin typeface="+mn-lt"/>
                <a:ea typeface="+mn-ea"/>
                <a:cs typeface="+mn-cs"/>
              </a:defRPr>
            </a:lvl2pPr>
            <a:lvl3pPr marL="1602277" indent="-304792" algn="l" defTabSz="1219170" rtl="0" eaLnBrk="1" latinLnBrk="0" hangingPunct="1">
              <a:spcBef>
                <a:spcPts val="800"/>
              </a:spcBef>
              <a:buClr>
                <a:schemeClr val="bg2"/>
              </a:buClr>
              <a:buFont typeface="Wingdings" panose="05000000000000000000" pitchFamily="2" charset="2"/>
              <a:buChar char="§"/>
              <a:defRPr sz="2133" kern="1200">
                <a:solidFill>
                  <a:schemeClr val="tx2"/>
                </a:solidFill>
                <a:latin typeface="+mn-lt"/>
                <a:ea typeface="+mn-ea"/>
                <a:cs typeface="+mn-cs"/>
              </a:defRPr>
            </a:lvl3pPr>
            <a:lvl4pPr marL="2211862" indent="-304792" algn="l" defTabSz="1219170" rtl="0" eaLnBrk="1" latinLnBrk="0" hangingPunct="1">
              <a:spcBef>
                <a:spcPts val="800"/>
              </a:spcBef>
              <a:buClr>
                <a:schemeClr val="bg2"/>
              </a:buClr>
              <a:buFont typeface="Arial" panose="020B0604020202020204" pitchFamily="34" charset="0"/>
              <a:buChar char="–"/>
              <a:defRPr sz="1867" kern="1200">
                <a:solidFill>
                  <a:schemeClr val="tx2"/>
                </a:solidFill>
                <a:latin typeface="+mn-lt"/>
                <a:ea typeface="+mn-ea"/>
                <a:cs typeface="+mn-cs"/>
              </a:defRPr>
            </a:lvl4pPr>
            <a:lvl5pPr marL="2821447" indent="-304792" algn="l" defTabSz="1219170" rtl="0" eaLnBrk="1" latinLnBrk="0" hangingPunct="1">
              <a:spcBef>
                <a:spcPts val="800"/>
              </a:spcBef>
              <a:buClr>
                <a:schemeClr val="bg2"/>
              </a:buClr>
              <a:buFont typeface="Arial" panose="020B0604020202020204" pitchFamily="34" charset="0"/>
              <a:buChar char="»"/>
              <a:defRPr sz="1600"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200" dirty="0"/>
              <a:t>Supervisor: </a:t>
            </a:r>
            <a:r>
              <a:rPr lang="de-DE" sz="1200" dirty="0"/>
              <a:t>Felix Goldberg &lt;felix.goldberg@gmail.com&gt;</a:t>
            </a:r>
            <a:endParaRPr lang="en-US" sz="1200" dirty="0"/>
          </a:p>
          <a:p>
            <a:r>
              <a:rPr lang="en-US" sz="1200" dirty="0"/>
              <a:t>Prerequisites: COMPUTER NETWORKS AND INTERNET 1 (044334)</a:t>
            </a:r>
          </a:p>
        </p:txBody>
      </p:sp>
      <p:pic>
        <p:nvPicPr>
          <p:cNvPr id="1026" name="Picture 2" descr="NetworkX - Product vision - DESOSA">
            <a:extLst>
              <a:ext uri="{FF2B5EF4-FFF2-40B4-BE49-F238E27FC236}">
                <a16:creationId xmlns:a16="http://schemas.microsoft.com/office/drawing/2014/main" id="{A4C36240-598C-04AF-8FA3-1EB08F2088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963" y="4196863"/>
            <a:ext cx="6009299" cy="13429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roject Taken - GPS vehicle tracker devices">
            <a:extLst>
              <a:ext uri="{FF2B5EF4-FFF2-40B4-BE49-F238E27FC236}">
                <a16:creationId xmlns:a16="http://schemas.microsoft.com/office/drawing/2014/main" id="{5B30F1BF-4BF8-CDD4-AF6E-624C4D8F3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561" y="2729981"/>
            <a:ext cx="2004969" cy="92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856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8D021-670C-A2FD-B962-04E8D57912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F459DB-6F7A-D4C4-180E-70691C1C69C1}"/>
              </a:ext>
            </a:extLst>
          </p:cNvPr>
          <p:cNvSpPr>
            <a:spLocks noGrp="1"/>
          </p:cNvSpPr>
          <p:nvPr>
            <p:ph type="title"/>
          </p:nvPr>
        </p:nvSpPr>
        <p:spPr/>
        <p:txBody>
          <a:bodyPr>
            <a:noAutofit/>
          </a:bodyPr>
          <a:lstStyle/>
          <a:p>
            <a:r>
              <a:rPr lang="en-US" sz="2400" b="1" dirty="0">
                <a:solidFill>
                  <a:srgbClr val="666666"/>
                </a:solidFill>
                <a:latin typeface="Open Sans" panose="020B0606030504020204" pitchFamily="34" charset="0"/>
              </a:rPr>
              <a:t>Comparative Study of BBR Congestion Control Algorithm Versions Using the ns-3 Network Simulator</a:t>
            </a:r>
            <a:endParaRPr lang="he-IL" sz="2400" dirty="0"/>
          </a:p>
        </p:txBody>
      </p:sp>
      <p:sp>
        <p:nvSpPr>
          <p:cNvPr id="3" name="Content Placeholder 2">
            <a:extLst>
              <a:ext uri="{FF2B5EF4-FFF2-40B4-BE49-F238E27FC236}">
                <a16:creationId xmlns:a16="http://schemas.microsoft.com/office/drawing/2014/main" id="{965CA270-B9EA-8FB8-3253-1BE4A0CBD521}"/>
              </a:ext>
            </a:extLst>
          </p:cNvPr>
          <p:cNvSpPr>
            <a:spLocks noGrp="1"/>
          </p:cNvSpPr>
          <p:nvPr>
            <p:ph idx="1"/>
          </p:nvPr>
        </p:nvSpPr>
        <p:spPr>
          <a:xfrm>
            <a:off x="469081" y="1245985"/>
            <a:ext cx="11141281" cy="2708600"/>
          </a:xfrm>
        </p:spPr>
        <p:txBody>
          <a:bodyPr>
            <a:noAutofit/>
          </a:bodyPr>
          <a:lstStyle/>
          <a:p>
            <a:r>
              <a:rPr lang="en-US" sz="1200" dirty="0"/>
              <a:t>Congestion control is central to Internet performance. The Bottleneck Bandwidth and Round-trip time (BBR) algorithm, developed by Google, departs from traditional loss-based approaches and instead models network bottleneck bandwidth and RTT. BBRv1 improves throughput and latency but has fairness issues, which BBRv2 attempts to address.ns-3, a discrete-event network simulator, is widely used in academic and industry research to evaluate protocol behavior under controlled conditions. This project leverages ns-3 to systematically compare BBR versions and investigate how their design choices affect performance.</a:t>
            </a:r>
          </a:p>
          <a:p>
            <a:r>
              <a:rPr lang="en-US" sz="1200" dirty="0"/>
              <a:t>Objectives:</a:t>
            </a:r>
          </a:p>
          <a:p>
            <a:pPr lvl="1" defTabSz="914400" eaLnBrk="0" fontAlgn="base" hangingPunct="0">
              <a:spcBef>
                <a:spcPct val="0"/>
              </a:spcBef>
              <a:spcAft>
                <a:spcPct val="0"/>
              </a:spcAft>
              <a:buFontTx/>
              <a:buChar char="•"/>
            </a:pPr>
            <a:r>
              <a:rPr lang="he-IL" altLang="he-IL" sz="1200" dirty="0" err="1"/>
              <a:t>Simulate</a:t>
            </a:r>
            <a:r>
              <a:rPr lang="he-IL" altLang="he-IL" sz="1200" dirty="0"/>
              <a:t> </a:t>
            </a:r>
            <a:r>
              <a:rPr lang="he-IL" altLang="he-IL" sz="1200" dirty="0" err="1"/>
              <a:t>and</a:t>
            </a:r>
            <a:r>
              <a:rPr lang="he-IL" altLang="he-IL" sz="1200" dirty="0"/>
              <a:t> </a:t>
            </a:r>
            <a:r>
              <a:rPr lang="he-IL" altLang="he-IL" sz="1200" dirty="0" err="1"/>
              <a:t>compare</a:t>
            </a:r>
            <a:r>
              <a:rPr lang="he-IL" altLang="he-IL" sz="1200" dirty="0"/>
              <a:t> BBRv1 </a:t>
            </a:r>
            <a:r>
              <a:rPr lang="he-IL" altLang="he-IL" sz="1200" dirty="0" err="1"/>
              <a:t>and</a:t>
            </a:r>
            <a:r>
              <a:rPr lang="he-IL" altLang="he-IL" sz="1200" dirty="0"/>
              <a:t> BBRv2 </a:t>
            </a:r>
            <a:r>
              <a:rPr lang="he-IL" altLang="he-IL" sz="1200" dirty="0" err="1"/>
              <a:t>congestion</a:t>
            </a:r>
            <a:r>
              <a:rPr lang="he-IL" altLang="he-IL" sz="1200" dirty="0"/>
              <a:t> </a:t>
            </a:r>
            <a:r>
              <a:rPr lang="he-IL" altLang="he-IL" sz="1200" dirty="0" err="1"/>
              <a:t>control</a:t>
            </a:r>
            <a:r>
              <a:rPr lang="he-IL" altLang="he-IL" sz="1200" dirty="0"/>
              <a:t> </a:t>
            </a:r>
            <a:r>
              <a:rPr lang="he-IL" altLang="he-IL" sz="1200" dirty="0" err="1"/>
              <a:t>algorithms</a:t>
            </a:r>
            <a:r>
              <a:rPr lang="he-IL" altLang="he-IL" sz="1200" dirty="0"/>
              <a:t> </a:t>
            </a:r>
            <a:r>
              <a:rPr lang="he-IL" altLang="he-IL" sz="1200" dirty="0" err="1"/>
              <a:t>using</a:t>
            </a:r>
            <a:r>
              <a:rPr lang="he-IL" altLang="he-IL" sz="1200" dirty="0"/>
              <a:t> </a:t>
            </a:r>
            <a:r>
              <a:rPr lang="he-IL" altLang="he-IL" sz="1200" dirty="0" err="1"/>
              <a:t>the</a:t>
            </a:r>
            <a:r>
              <a:rPr lang="he-IL" altLang="he-IL" sz="1200" dirty="0"/>
              <a:t> ns-3 </a:t>
            </a:r>
            <a:r>
              <a:rPr lang="he-IL" altLang="he-IL" sz="1200" dirty="0" err="1"/>
              <a:t>network</a:t>
            </a:r>
            <a:r>
              <a:rPr lang="he-IL" altLang="he-IL" sz="1200" dirty="0"/>
              <a:t> </a:t>
            </a:r>
            <a:r>
              <a:rPr lang="he-IL" altLang="he-IL" sz="1200" dirty="0" err="1"/>
              <a:t>simulator</a:t>
            </a:r>
            <a:endParaRPr lang="he-IL" altLang="he-IL" sz="1200" dirty="0"/>
          </a:p>
          <a:p>
            <a:pPr lvl="1" defTabSz="914400" eaLnBrk="0" fontAlgn="base" hangingPunct="0">
              <a:spcBef>
                <a:spcPct val="0"/>
              </a:spcBef>
              <a:spcAft>
                <a:spcPct val="0"/>
              </a:spcAft>
              <a:buFontTx/>
              <a:buChar char="•"/>
            </a:pPr>
            <a:r>
              <a:rPr lang="he-IL" altLang="he-IL" sz="1200" dirty="0" err="1"/>
              <a:t>Evaluate</a:t>
            </a:r>
            <a:r>
              <a:rPr lang="he-IL" altLang="he-IL" sz="1200" dirty="0"/>
              <a:t> </a:t>
            </a:r>
            <a:r>
              <a:rPr lang="he-IL" altLang="he-IL" sz="1200" dirty="0" err="1"/>
              <a:t>their</a:t>
            </a:r>
            <a:r>
              <a:rPr lang="he-IL" altLang="he-IL" sz="1200" dirty="0"/>
              <a:t> </a:t>
            </a:r>
            <a:r>
              <a:rPr lang="he-IL" altLang="he-IL" sz="1200" dirty="0" err="1"/>
              <a:t>performance</a:t>
            </a:r>
            <a:r>
              <a:rPr lang="he-IL" altLang="he-IL" sz="1200" dirty="0"/>
              <a:t> </a:t>
            </a:r>
            <a:r>
              <a:rPr lang="he-IL" altLang="he-IL" sz="1200" dirty="0" err="1"/>
              <a:t>across</a:t>
            </a:r>
            <a:r>
              <a:rPr lang="he-IL" altLang="he-IL" sz="1200" dirty="0"/>
              <a:t> </a:t>
            </a:r>
            <a:r>
              <a:rPr lang="he-IL" altLang="he-IL" sz="1200" dirty="0" err="1"/>
              <a:t>different</a:t>
            </a:r>
            <a:r>
              <a:rPr lang="he-IL" altLang="he-IL" sz="1200" dirty="0"/>
              <a:t> </a:t>
            </a:r>
            <a:r>
              <a:rPr lang="he-IL" altLang="he-IL" sz="1200" dirty="0" err="1"/>
              <a:t>network</a:t>
            </a:r>
            <a:r>
              <a:rPr lang="he-IL" altLang="he-IL" sz="1200" dirty="0"/>
              <a:t> </a:t>
            </a:r>
            <a:r>
              <a:rPr lang="he-IL" altLang="he-IL" sz="1200" dirty="0" err="1"/>
              <a:t>topologies</a:t>
            </a:r>
            <a:r>
              <a:rPr lang="he-IL" altLang="he-IL" sz="1200" dirty="0"/>
              <a:t>, </a:t>
            </a:r>
            <a:r>
              <a:rPr lang="he-IL" altLang="he-IL" sz="1200" dirty="0" err="1"/>
              <a:t>traffic</a:t>
            </a:r>
            <a:r>
              <a:rPr lang="he-IL" altLang="he-IL" sz="1200" dirty="0"/>
              <a:t> </a:t>
            </a:r>
            <a:r>
              <a:rPr lang="he-IL" altLang="he-IL" sz="1200" dirty="0" err="1"/>
              <a:t>patterns</a:t>
            </a:r>
            <a:r>
              <a:rPr lang="he-IL" altLang="he-IL" sz="1200" dirty="0"/>
              <a:t>, </a:t>
            </a:r>
            <a:r>
              <a:rPr lang="he-IL" altLang="he-IL" sz="1200" dirty="0" err="1"/>
              <a:t>and</a:t>
            </a:r>
            <a:r>
              <a:rPr lang="he-IL" altLang="he-IL" sz="1200" dirty="0"/>
              <a:t> </a:t>
            </a:r>
            <a:r>
              <a:rPr lang="he-IL" altLang="he-IL" sz="1200" dirty="0" err="1"/>
              <a:t>link</a:t>
            </a:r>
            <a:r>
              <a:rPr lang="he-IL" altLang="he-IL" sz="1200" dirty="0"/>
              <a:t> </a:t>
            </a:r>
            <a:r>
              <a:rPr lang="he-IL" altLang="he-IL" sz="1200" dirty="0" err="1"/>
              <a:t>characteristics</a:t>
            </a:r>
            <a:r>
              <a:rPr lang="he-IL" altLang="he-IL" sz="1200" dirty="0"/>
              <a:t>.</a:t>
            </a:r>
            <a:endParaRPr lang="en-US" altLang="he-IL" sz="1200" dirty="0"/>
          </a:p>
          <a:p>
            <a:pPr lvl="1" defTabSz="914400" eaLnBrk="0" fontAlgn="base" hangingPunct="0">
              <a:spcBef>
                <a:spcPct val="0"/>
              </a:spcBef>
              <a:spcAft>
                <a:spcPct val="0"/>
              </a:spcAft>
              <a:buFontTx/>
              <a:buChar char="•"/>
            </a:pPr>
            <a:r>
              <a:rPr lang="he-IL" altLang="he-IL" sz="1200" dirty="0" err="1"/>
              <a:t>Analyze</a:t>
            </a:r>
            <a:r>
              <a:rPr lang="he-IL" altLang="he-IL" sz="1200" dirty="0"/>
              <a:t> </a:t>
            </a:r>
            <a:r>
              <a:rPr lang="he-IL" altLang="he-IL" sz="1200" dirty="0" err="1"/>
              <a:t>trade-offs</a:t>
            </a:r>
            <a:r>
              <a:rPr lang="he-IL" altLang="he-IL" sz="1200" dirty="0"/>
              <a:t> </a:t>
            </a:r>
            <a:r>
              <a:rPr lang="he-IL" altLang="he-IL" sz="1200" dirty="0" err="1"/>
              <a:t>in</a:t>
            </a:r>
            <a:r>
              <a:rPr lang="he-IL" altLang="he-IL" sz="1200" dirty="0"/>
              <a:t> </a:t>
            </a:r>
            <a:r>
              <a:rPr lang="he-IL" altLang="he-IL" sz="1200" dirty="0" err="1"/>
              <a:t>throughput</a:t>
            </a:r>
            <a:r>
              <a:rPr lang="he-IL" altLang="he-IL" sz="1200" dirty="0"/>
              <a:t>, </a:t>
            </a:r>
            <a:r>
              <a:rPr lang="he-IL" altLang="he-IL" sz="1200" dirty="0" err="1"/>
              <a:t>latency</a:t>
            </a:r>
            <a:r>
              <a:rPr lang="he-IL" altLang="he-IL" sz="1200" dirty="0"/>
              <a:t>, </a:t>
            </a:r>
            <a:r>
              <a:rPr lang="he-IL" altLang="he-IL" sz="1200" dirty="0" err="1"/>
              <a:t>convergence</a:t>
            </a:r>
            <a:r>
              <a:rPr lang="he-IL" altLang="he-IL" sz="1200" dirty="0"/>
              <a:t> </a:t>
            </a:r>
            <a:r>
              <a:rPr lang="he-IL" altLang="he-IL" sz="1200" dirty="0" err="1"/>
              <a:t>time</a:t>
            </a:r>
            <a:r>
              <a:rPr lang="he-IL" altLang="he-IL" sz="1200" dirty="0"/>
              <a:t>, </a:t>
            </a:r>
            <a:r>
              <a:rPr lang="he-IL" altLang="he-IL" sz="1200" dirty="0" err="1"/>
              <a:t>fairness</a:t>
            </a:r>
            <a:r>
              <a:rPr lang="he-IL" altLang="he-IL" sz="1200" dirty="0"/>
              <a:t>, </a:t>
            </a:r>
            <a:r>
              <a:rPr lang="he-IL" altLang="he-IL" sz="1200" dirty="0" err="1"/>
              <a:t>and</a:t>
            </a:r>
            <a:r>
              <a:rPr lang="he-IL" altLang="he-IL" sz="1200" dirty="0"/>
              <a:t> </a:t>
            </a:r>
            <a:r>
              <a:rPr lang="he-IL" altLang="he-IL" sz="1200" dirty="0" err="1"/>
              <a:t>link</a:t>
            </a:r>
            <a:r>
              <a:rPr lang="he-IL" altLang="he-IL" sz="1200" dirty="0"/>
              <a:t> </a:t>
            </a:r>
            <a:r>
              <a:rPr lang="he-IL" altLang="he-IL" sz="1200" dirty="0" err="1"/>
              <a:t>utilization</a:t>
            </a:r>
            <a:r>
              <a:rPr lang="he-IL" altLang="he-IL" sz="1200" dirty="0"/>
              <a:t>.</a:t>
            </a:r>
            <a:endParaRPr lang="en-US" altLang="he-IL" sz="1200" dirty="0"/>
          </a:p>
          <a:p>
            <a:pPr lvl="1" defTabSz="914400" eaLnBrk="0" fontAlgn="base" hangingPunct="0">
              <a:spcBef>
                <a:spcPct val="0"/>
              </a:spcBef>
              <a:spcAft>
                <a:spcPct val="0"/>
              </a:spcAft>
              <a:buFontTx/>
              <a:buChar char="•"/>
            </a:pPr>
            <a:r>
              <a:rPr lang="he-IL" altLang="he-IL" sz="1200" dirty="0" err="1"/>
              <a:t>Understand</a:t>
            </a:r>
            <a:r>
              <a:rPr lang="he-IL" altLang="he-IL" sz="1200" dirty="0"/>
              <a:t> </a:t>
            </a:r>
            <a:r>
              <a:rPr lang="he-IL" altLang="he-IL" sz="1200" dirty="0" err="1"/>
              <a:t>the</a:t>
            </a:r>
            <a:r>
              <a:rPr lang="he-IL" altLang="he-IL" sz="1200" dirty="0"/>
              <a:t> </a:t>
            </a:r>
            <a:r>
              <a:rPr lang="he-IL" altLang="he-IL" sz="1200" dirty="0" err="1"/>
              <a:t>suitability</a:t>
            </a:r>
            <a:r>
              <a:rPr lang="he-IL" altLang="he-IL" sz="1200" dirty="0"/>
              <a:t> </a:t>
            </a:r>
            <a:r>
              <a:rPr lang="he-IL" altLang="he-IL" sz="1200" dirty="0" err="1"/>
              <a:t>of</a:t>
            </a:r>
            <a:r>
              <a:rPr lang="he-IL" altLang="he-IL" sz="1200" dirty="0"/>
              <a:t> BBR </a:t>
            </a:r>
            <a:r>
              <a:rPr lang="he-IL" altLang="he-IL" sz="1200" dirty="0" err="1"/>
              <a:t>versions</a:t>
            </a:r>
            <a:r>
              <a:rPr lang="he-IL" altLang="he-IL" sz="1200" dirty="0"/>
              <a:t> </a:t>
            </a:r>
            <a:r>
              <a:rPr lang="he-IL" altLang="he-IL" sz="1200" dirty="0" err="1"/>
              <a:t>for</a:t>
            </a:r>
            <a:r>
              <a:rPr lang="he-IL" altLang="he-IL" sz="1200" dirty="0"/>
              <a:t> </a:t>
            </a:r>
            <a:r>
              <a:rPr lang="he-IL" altLang="he-IL" sz="1200" dirty="0" err="1"/>
              <a:t>real-world</a:t>
            </a:r>
            <a:r>
              <a:rPr lang="he-IL" altLang="he-IL" sz="1200" dirty="0"/>
              <a:t> </a:t>
            </a:r>
            <a:r>
              <a:rPr lang="he-IL" altLang="he-IL" sz="1200" dirty="0" err="1"/>
              <a:t>deployment</a:t>
            </a:r>
            <a:r>
              <a:rPr lang="he-IL" altLang="he-IL" sz="1200" dirty="0"/>
              <a:t> </a:t>
            </a:r>
            <a:r>
              <a:rPr lang="he-IL" altLang="he-IL" sz="1200" dirty="0" err="1"/>
              <a:t>scenarios</a:t>
            </a:r>
            <a:r>
              <a:rPr lang="he-IL" altLang="he-IL" sz="2800" dirty="0">
                <a:solidFill>
                  <a:schemeClr val="tx1"/>
                </a:solidFill>
                <a:latin typeface="Arial" panose="020B0604020202020204" pitchFamily="34" charset="0"/>
              </a:rPr>
              <a:t>.</a:t>
            </a:r>
          </a:p>
        </p:txBody>
      </p:sp>
      <p:sp>
        <p:nvSpPr>
          <p:cNvPr id="5" name="Content Placeholder 2">
            <a:extLst>
              <a:ext uri="{FF2B5EF4-FFF2-40B4-BE49-F238E27FC236}">
                <a16:creationId xmlns:a16="http://schemas.microsoft.com/office/drawing/2014/main" id="{72F7841F-FF22-75BA-BBDC-276BD7D7C438}"/>
              </a:ext>
            </a:extLst>
          </p:cNvPr>
          <p:cNvSpPr txBox="1">
            <a:spLocks/>
          </p:cNvSpPr>
          <p:nvPr/>
        </p:nvSpPr>
        <p:spPr>
          <a:xfrm>
            <a:off x="7153281" y="4910816"/>
            <a:ext cx="5442561" cy="791404"/>
          </a:xfrm>
          <a:prstGeom prst="rect">
            <a:avLst/>
          </a:prstGeom>
        </p:spPr>
        <p:txBody>
          <a:bodyPr vert="horz" lIns="0" tIns="0" rIns="0" bIns="0" rtlCol="0">
            <a:normAutofit/>
          </a:bodyPr>
          <a:lstStyle>
            <a:lvl1pPr marL="383108" indent="-383108" algn="l" defTabSz="1219170" rtl="0" eaLnBrk="1" latinLnBrk="0" hangingPunct="1">
              <a:spcBef>
                <a:spcPts val="1600"/>
              </a:spcBef>
              <a:buClr>
                <a:schemeClr val="bg2"/>
              </a:buClr>
              <a:buFont typeface="Webdings" panose="05030102010509060703" pitchFamily="18" charset="2"/>
              <a:buChar char="4"/>
              <a:defRPr sz="2667" kern="1200">
                <a:solidFill>
                  <a:schemeClr val="tx2"/>
                </a:solidFill>
                <a:latin typeface="+mn-lt"/>
                <a:ea typeface="+mn-ea"/>
                <a:cs typeface="+mn-cs"/>
              </a:defRPr>
            </a:lvl1pPr>
            <a:lvl2pPr marL="1071007" indent="-380990" algn="l" defTabSz="1219170" rtl="0" eaLnBrk="1" latinLnBrk="0" hangingPunct="1">
              <a:spcBef>
                <a:spcPts val="800"/>
              </a:spcBef>
              <a:buClr>
                <a:schemeClr val="bg2"/>
              </a:buClr>
              <a:buFont typeface="Arial" panose="020B0604020202020204" pitchFamily="34" charset="0"/>
              <a:buChar char="–"/>
              <a:defRPr sz="2400" kern="1200">
                <a:solidFill>
                  <a:schemeClr val="tx2"/>
                </a:solidFill>
                <a:latin typeface="+mn-lt"/>
                <a:ea typeface="+mn-ea"/>
                <a:cs typeface="+mn-cs"/>
              </a:defRPr>
            </a:lvl2pPr>
            <a:lvl3pPr marL="1602277" indent="-304792" algn="l" defTabSz="1219170" rtl="0" eaLnBrk="1" latinLnBrk="0" hangingPunct="1">
              <a:spcBef>
                <a:spcPts val="800"/>
              </a:spcBef>
              <a:buClr>
                <a:schemeClr val="bg2"/>
              </a:buClr>
              <a:buFont typeface="Wingdings" panose="05000000000000000000" pitchFamily="2" charset="2"/>
              <a:buChar char="§"/>
              <a:defRPr sz="2133" kern="1200">
                <a:solidFill>
                  <a:schemeClr val="tx2"/>
                </a:solidFill>
                <a:latin typeface="+mn-lt"/>
                <a:ea typeface="+mn-ea"/>
                <a:cs typeface="+mn-cs"/>
              </a:defRPr>
            </a:lvl3pPr>
            <a:lvl4pPr marL="2211862" indent="-304792" algn="l" defTabSz="1219170" rtl="0" eaLnBrk="1" latinLnBrk="0" hangingPunct="1">
              <a:spcBef>
                <a:spcPts val="800"/>
              </a:spcBef>
              <a:buClr>
                <a:schemeClr val="bg2"/>
              </a:buClr>
              <a:buFont typeface="Arial" panose="020B0604020202020204" pitchFamily="34" charset="0"/>
              <a:buChar char="–"/>
              <a:defRPr sz="1867" kern="1200">
                <a:solidFill>
                  <a:schemeClr val="tx2"/>
                </a:solidFill>
                <a:latin typeface="+mn-lt"/>
                <a:ea typeface="+mn-ea"/>
                <a:cs typeface="+mn-cs"/>
              </a:defRPr>
            </a:lvl4pPr>
            <a:lvl5pPr marL="2821447" indent="-304792" algn="l" defTabSz="1219170" rtl="0" eaLnBrk="1" latinLnBrk="0" hangingPunct="1">
              <a:spcBef>
                <a:spcPts val="800"/>
              </a:spcBef>
              <a:buClr>
                <a:schemeClr val="bg2"/>
              </a:buClr>
              <a:buFont typeface="Arial" panose="020B0604020202020204" pitchFamily="34" charset="0"/>
              <a:buChar char="»"/>
              <a:defRPr sz="1600"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200" dirty="0"/>
              <a:t>Supervisor: Jose Yallouz &lt;jose@technion.ac.il&gt;</a:t>
            </a:r>
          </a:p>
          <a:p>
            <a:r>
              <a:rPr lang="en-US" sz="1200" dirty="0"/>
              <a:t>Prerequisites: COMPUTER NETWORKS AND INTERNET 1 (044334)</a:t>
            </a:r>
          </a:p>
        </p:txBody>
      </p:sp>
      <p:pic>
        <p:nvPicPr>
          <p:cNvPr id="7" name="Picture 6" descr="A logo for a network simulator&#10;&#10;Description automatically generated">
            <a:extLst>
              <a:ext uri="{FF2B5EF4-FFF2-40B4-BE49-F238E27FC236}">
                <a16:creationId xmlns:a16="http://schemas.microsoft.com/office/drawing/2014/main" id="{A4C5E89D-24D4-65B8-42FA-83070DDDF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674" y="3965432"/>
            <a:ext cx="3360369" cy="1890768"/>
          </a:xfrm>
          <a:prstGeom prst="rect">
            <a:avLst/>
          </a:prstGeom>
        </p:spPr>
      </p:pic>
    </p:spTree>
    <p:extLst>
      <p:ext uri="{BB962C8B-B14F-4D97-AF65-F5344CB8AC3E}">
        <p14:creationId xmlns:p14="http://schemas.microsoft.com/office/powerpoint/2010/main" val="776817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56290-3591-2D9F-1B46-965D43CF40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9834C1-8F0D-B3A8-D33F-347AFDEF40CD}"/>
              </a:ext>
            </a:extLst>
          </p:cNvPr>
          <p:cNvSpPr>
            <a:spLocks noGrp="1"/>
          </p:cNvSpPr>
          <p:nvPr>
            <p:ph type="title"/>
          </p:nvPr>
        </p:nvSpPr>
        <p:spPr/>
        <p:txBody>
          <a:bodyPr>
            <a:noAutofit/>
          </a:bodyPr>
          <a:lstStyle/>
          <a:p>
            <a:r>
              <a:rPr lang="en-US" sz="2400" b="1" dirty="0">
                <a:solidFill>
                  <a:srgbClr val="666666"/>
                </a:solidFill>
                <a:latin typeface="Open Sans" panose="020B0606030504020204" pitchFamily="34" charset="0"/>
              </a:rPr>
              <a:t>Experimental Comparison of TCP Congestion Control Algorithms Using Mininet</a:t>
            </a:r>
            <a:endParaRPr lang="he-IL" sz="2400" dirty="0"/>
          </a:p>
        </p:txBody>
      </p:sp>
      <p:sp>
        <p:nvSpPr>
          <p:cNvPr id="3" name="Content Placeholder 2">
            <a:extLst>
              <a:ext uri="{FF2B5EF4-FFF2-40B4-BE49-F238E27FC236}">
                <a16:creationId xmlns:a16="http://schemas.microsoft.com/office/drawing/2014/main" id="{18E0254E-58A1-EE50-731D-3F77AB43D46A}"/>
              </a:ext>
            </a:extLst>
          </p:cNvPr>
          <p:cNvSpPr>
            <a:spLocks noGrp="1"/>
          </p:cNvSpPr>
          <p:nvPr>
            <p:ph idx="1"/>
          </p:nvPr>
        </p:nvSpPr>
        <p:spPr>
          <a:xfrm>
            <a:off x="469082" y="1245985"/>
            <a:ext cx="10675656" cy="2708600"/>
          </a:xfrm>
        </p:spPr>
        <p:txBody>
          <a:bodyPr>
            <a:noAutofit/>
          </a:bodyPr>
          <a:lstStyle/>
          <a:p>
            <a:r>
              <a:rPr lang="en-US" sz="1200" dirty="0"/>
              <a:t>TCP congestion control is essential for maintaining stability and performance on the Internet. Over the years, many algorithms have been proposed and implemented in operating systems, each optimized for specific network </a:t>
            </a:r>
            <a:r>
              <a:rPr lang="en-US" sz="1200" dirty="0" err="1"/>
              <a:t>characteristics.Popular</a:t>
            </a:r>
            <a:r>
              <a:rPr lang="en-US" sz="1200" dirty="0"/>
              <a:t> TCP variants like Reno, CUBIC, and BBR differ significantly in their congestion detection and control strategies. Mininet provides a lightweight, flexible platform for real-time emulation of network topologies, making it ideal for evaluating TCP performance in controlled environments. This project aims to systematically compare these variants, understand their trade-offs, and produce guidelines for their deployment in real-world scenarios.</a:t>
            </a:r>
          </a:p>
          <a:p>
            <a:r>
              <a:rPr lang="en-US" sz="1200" dirty="0"/>
              <a:t>Objectives:</a:t>
            </a:r>
          </a:p>
          <a:p>
            <a:pPr lvl="1"/>
            <a:r>
              <a:rPr lang="en-US" sz="1200" dirty="0"/>
              <a:t>Set up a network emulation environment using Mininet to test TCP congestion control algorithms.</a:t>
            </a:r>
          </a:p>
          <a:p>
            <a:pPr lvl="1"/>
            <a:r>
              <a:rPr lang="en-US" sz="1200" dirty="0"/>
              <a:t>Evaluate and compare the behavior of different TCP variants (e.g., Reno, CUBIC, BBRv1, BBRv2) under various network conditions.</a:t>
            </a:r>
          </a:p>
          <a:p>
            <a:pPr lvl="1"/>
            <a:r>
              <a:rPr lang="en-US" sz="1200" dirty="0"/>
              <a:t>Analyze performance metrics such as throughput, latency, packet loss, fairness, and convergence time.</a:t>
            </a:r>
          </a:p>
          <a:p>
            <a:pPr lvl="1"/>
            <a:r>
              <a:rPr lang="en-US" sz="1200" dirty="0"/>
              <a:t>Provide insights into the practical suitability of each TCP variant for different network scenarios.</a:t>
            </a:r>
            <a:endParaRPr lang="he-IL" sz="1200" dirty="0"/>
          </a:p>
        </p:txBody>
      </p:sp>
      <p:sp>
        <p:nvSpPr>
          <p:cNvPr id="5" name="Content Placeholder 2">
            <a:extLst>
              <a:ext uri="{FF2B5EF4-FFF2-40B4-BE49-F238E27FC236}">
                <a16:creationId xmlns:a16="http://schemas.microsoft.com/office/drawing/2014/main" id="{71E83381-E3A8-CECF-9E14-F8D7B10367B7}"/>
              </a:ext>
            </a:extLst>
          </p:cNvPr>
          <p:cNvSpPr txBox="1">
            <a:spLocks/>
          </p:cNvSpPr>
          <p:nvPr/>
        </p:nvSpPr>
        <p:spPr>
          <a:xfrm>
            <a:off x="7153281" y="4910816"/>
            <a:ext cx="5442561" cy="791404"/>
          </a:xfrm>
          <a:prstGeom prst="rect">
            <a:avLst/>
          </a:prstGeom>
        </p:spPr>
        <p:txBody>
          <a:bodyPr vert="horz" lIns="0" tIns="0" rIns="0" bIns="0" rtlCol="0">
            <a:normAutofit/>
          </a:bodyPr>
          <a:lstStyle>
            <a:lvl1pPr marL="383108" indent="-383108" algn="l" defTabSz="1219170" rtl="0" eaLnBrk="1" latinLnBrk="0" hangingPunct="1">
              <a:spcBef>
                <a:spcPts val="1600"/>
              </a:spcBef>
              <a:buClr>
                <a:schemeClr val="bg2"/>
              </a:buClr>
              <a:buFont typeface="Webdings" panose="05030102010509060703" pitchFamily="18" charset="2"/>
              <a:buChar char="4"/>
              <a:defRPr sz="2667" kern="1200">
                <a:solidFill>
                  <a:schemeClr val="tx2"/>
                </a:solidFill>
                <a:latin typeface="+mn-lt"/>
                <a:ea typeface="+mn-ea"/>
                <a:cs typeface="+mn-cs"/>
              </a:defRPr>
            </a:lvl1pPr>
            <a:lvl2pPr marL="1071007" indent="-380990" algn="l" defTabSz="1219170" rtl="0" eaLnBrk="1" latinLnBrk="0" hangingPunct="1">
              <a:spcBef>
                <a:spcPts val="800"/>
              </a:spcBef>
              <a:buClr>
                <a:schemeClr val="bg2"/>
              </a:buClr>
              <a:buFont typeface="Arial" panose="020B0604020202020204" pitchFamily="34" charset="0"/>
              <a:buChar char="–"/>
              <a:defRPr sz="2400" kern="1200">
                <a:solidFill>
                  <a:schemeClr val="tx2"/>
                </a:solidFill>
                <a:latin typeface="+mn-lt"/>
                <a:ea typeface="+mn-ea"/>
                <a:cs typeface="+mn-cs"/>
              </a:defRPr>
            </a:lvl2pPr>
            <a:lvl3pPr marL="1602277" indent="-304792" algn="l" defTabSz="1219170" rtl="0" eaLnBrk="1" latinLnBrk="0" hangingPunct="1">
              <a:spcBef>
                <a:spcPts val="800"/>
              </a:spcBef>
              <a:buClr>
                <a:schemeClr val="bg2"/>
              </a:buClr>
              <a:buFont typeface="Wingdings" panose="05000000000000000000" pitchFamily="2" charset="2"/>
              <a:buChar char="§"/>
              <a:defRPr sz="2133" kern="1200">
                <a:solidFill>
                  <a:schemeClr val="tx2"/>
                </a:solidFill>
                <a:latin typeface="+mn-lt"/>
                <a:ea typeface="+mn-ea"/>
                <a:cs typeface="+mn-cs"/>
              </a:defRPr>
            </a:lvl3pPr>
            <a:lvl4pPr marL="2211862" indent="-304792" algn="l" defTabSz="1219170" rtl="0" eaLnBrk="1" latinLnBrk="0" hangingPunct="1">
              <a:spcBef>
                <a:spcPts val="800"/>
              </a:spcBef>
              <a:buClr>
                <a:schemeClr val="bg2"/>
              </a:buClr>
              <a:buFont typeface="Arial" panose="020B0604020202020204" pitchFamily="34" charset="0"/>
              <a:buChar char="–"/>
              <a:defRPr sz="1867" kern="1200">
                <a:solidFill>
                  <a:schemeClr val="tx2"/>
                </a:solidFill>
                <a:latin typeface="+mn-lt"/>
                <a:ea typeface="+mn-ea"/>
                <a:cs typeface="+mn-cs"/>
              </a:defRPr>
            </a:lvl4pPr>
            <a:lvl5pPr marL="2821447" indent="-304792" algn="l" defTabSz="1219170" rtl="0" eaLnBrk="1" latinLnBrk="0" hangingPunct="1">
              <a:spcBef>
                <a:spcPts val="800"/>
              </a:spcBef>
              <a:buClr>
                <a:schemeClr val="bg2"/>
              </a:buClr>
              <a:buFont typeface="Arial" panose="020B0604020202020204" pitchFamily="34" charset="0"/>
              <a:buChar char="»"/>
              <a:defRPr sz="1600"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200" dirty="0"/>
              <a:t>Supervisor: Jose Yallouz &lt;jose@technion.ac.il&gt;</a:t>
            </a:r>
          </a:p>
          <a:p>
            <a:r>
              <a:rPr lang="en-US" sz="1200" dirty="0"/>
              <a:t>Prerequisites: COMPUTER NETWORKS AND INTERNET 1 (044334)</a:t>
            </a:r>
          </a:p>
        </p:txBody>
      </p:sp>
      <p:pic>
        <p:nvPicPr>
          <p:cNvPr id="4" name="Picture 3">
            <a:extLst>
              <a:ext uri="{FF2B5EF4-FFF2-40B4-BE49-F238E27FC236}">
                <a16:creationId xmlns:a16="http://schemas.microsoft.com/office/drawing/2014/main" id="{99DED5CA-F1BD-8A1F-FA55-85635A0508C6}"/>
              </a:ext>
            </a:extLst>
          </p:cNvPr>
          <p:cNvPicPr>
            <a:picLocks noChangeAspect="1"/>
          </p:cNvPicPr>
          <p:nvPr/>
        </p:nvPicPr>
        <p:blipFill>
          <a:blip r:embed="rId2"/>
          <a:stretch>
            <a:fillRect/>
          </a:stretch>
        </p:blipFill>
        <p:spPr>
          <a:xfrm>
            <a:off x="2857609" y="4229100"/>
            <a:ext cx="2857500" cy="1600200"/>
          </a:xfrm>
          <a:prstGeom prst="rect">
            <a:avLst/>
          </a:prstGeom>
        </p:spPr>
      </p:pic>
      <p:pic>
        <p:nvPicPr>
          <p:cNvPr id="6" name="Picture 2" descr="Project Taken - GPS vehicle tracker devices">
            <a:extLst>
              <a:ext uri="{FF2B5EF4-FFF2-40B4-BE49-F238E27FC236}">
                <a16:creationId xmlns:a16="http://schemas.microsoft.com/office/drawing/2014/main" id="{FAE86536-13C2-C44E-15C3-AA07559CC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1941" y="647118"/>
            <a:ext cx="2004969" cy="92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227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DA4E-456D-3370-879E-7C53C4A08E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EE8938-5DE8-9192-5E6B-472A04C6C01B}"/>
              </a:ext>
            </a:extLst>
          </p:cNvPr>
          <p:cNvSpPr>
            <a:spLocks noGrp="1"/>
          </p:cNvSpPr>
          <p:nvPr>
            <p:ph type="title"/>
          </p:nvPr>
        </p:nvSpPr>
        <p:spPr>
          <a:xfrm>
            <a:off x="679715" y="609600"/>
            <a:ext cx="8596668" cy="1041400"/>
          </a:xfrm>
        </p:spPr>
        <p:txBody>
          <a:bodyPr>
            <a:noAutofit/>
          </a:bodyPr>
          <a:lstStyle/>
          <a:p>
            <a:r>
              <a:rPr lang="en-US" sz="2667" dirty="0"/>
              <a:t>Enhancing the Performance of the Hungarian Algorithm Using Graph Neural Networks (GNNs)</a:t>
            </a:r>
            <a:br>
              <a:rPr lang="en-US" sz="2667" dirty="0"/>
            </a:br>
            <a:endParaRPr lang="he-IL" sz="2667" dirty="0"/>
          </a:p>
        </p:txBody>
      </p:sp>
      <p:sp>
        <p:nvSpPr>
          <p:cNvPr id="3" name="Content Placeholder 2">
            <a:extLst>
              <a:ext uri="{FF2B5EF4-FFF2-40B4-BE49-F238E27FC236}">
                <a16:creationId xmlns:a16="http://schemas.microsoft.com/office/drawing/2014/main" id="{26C21706-BC04-EAA5-64FD-505DBA67DCE8}"/>
              </a:ext>
            </a:extLst>
          </p:cNvPr>
          <p:cNvSpPr>
            <a:spLocks noGrp="1"/>
          </p:cNvSpPr>
          <p:nvPr>
            <p:ph idx="1"/>
          </p:nvPr>
        </p:nvSpPr>
        <p:spPr>
          <a:xfrm>
            <a:off x="679714" y="1762005"/>
            <a:ext cx="9753823" cy="3880773"/>
          </a:xfrm>
        </p:spPr>
        <p:txBody>
          <a:bodyPr>
            <a:normAutofit/>
          </a:bodyPr>
          <a:lstStyle/>
          <a:p>
            <a:r>
              <a:rPr lang="en-US" sz="1200" dirty="0"/>
              <a:t>The Hungarian algorithm is a well-known combinatorial optimization method for solving the assignment problem in polynomial time. However, its performance can be limited when dealing with large-scale or real-time applications, such as in logistics, scheduling, and computer vision. Graph Neural Networks (GNNs) have demonstrated remarkable capabilities in learning patterns from graph-structured data, potentially providing an opportunity to improve the efficiency of the Hungarian algorithm. This project aims to investigate how GNNs can enhance the performance of the Hungarian algorithm by reducing computational complexity and improving scalability.</a:t>
            </a:r>
          </a:p>
          <a:p>
            <a:r>
              <a:rPr lang="en-US" sz="1200" dirty="0"/>
              <a:t>Objectives:</a:t>
            </a:r>
          </a:p>
          <a:p>
            <a:pPr lvl="1">
              <a:buFont typeface="Wingdings" panose="05000000000000000000" pitchFamily="2" charset="2"/>
              <a:buChar char="q"/>
            </a:pPr>
            <a:r>
              <a:rPr lang="en-US" sz="933" dirty="0"/>
              <a:t>To analyze the computational bottlenecks of the Hungarian algorithm.</a:t>
            </a:r>
          </a:p>
          <a:p>
            <a:pPr lvl="1">
              <a:buFont typeface="Wingdings" panose="05000000000000000000" pitchFamily="2" charset="2"/>
              <a:buChar char="q"/>
            </a:pPr>
            <a:r>
              <a:rPr lang="en-US" sz="933" dirty="0"/>
              <a:t>To design and implement a GNN-based approach for approximating optimal assignments.</a:t>
            </a:r>
          </a:p>
          <a:p>
            <a:pPr lvl="1">
              <a:buFont typeface="Wingdings" panose="05000000000000000000" pitchFamily="2" charset="2"/>
              <a:buChar char="q"/>
            </a:pPr>
            <a:r>
              <a:rPr lang="en-US" sz="933" dirty="0"/>
              <a:t>To compare the performance of the traditional Hungarian algorithm with the GNN-enhanced version in terms of speed, accuracy, and scalability.</a:t>
            </a:r>
          </a:p>
          <a:p>
            <a:pPr lvl="1">
              <a:buFont typeface="Wingdings" panose="05000000000000000000" pitchFamily="2" charset="2"/>
              <a:buChar char="q"/>
            </a:pPr>
            <a:r>
              <a:rPr lang="en-US" sz="933" dirty="0"/>
              <a:t>To explore real-world applications where the enhanced algorithm can be deployed effectively</a:t>
            </a:r>
          </a:p>
          <a:p>
            <a:endParaRPr lang="he-IL" sz="1333" dirty="0"/>
          </a:p>
        </p:txBody>
      </p:sp>
      <p:pic>
        <p:nvPicPr>
          <p:cNvPr id="5" name="Picture 4" descr="A cartoon of a person holding an object and a cup&#10;&#10;Description automatically generated">
            <a:extLst>
              <a:ext uri="{FF2B5EF4-FFF2-40B4-BE49-F238E27FC236}">
                <a16:creationId xmlns:a16="http://schemas.microsoft.com/office/drawing/2014/main" id="{5C621313-9DD5-2803-17ED-A598EB7E4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22015"/>
            <a:ext cx="1742297" cy="2053104"/>
          </a:xfrm>
          <a:prstGeom prst="rect">
            <a:avLst/>
          </a:prstGeom>
        </p:spPr>
      </p:pic>
      <p:pic>
        <p:nvPicPr>
          <p:cNvPr id="6" name="Picture 5">
            <a:extLst>
              <a:ext uri="{FF2B5EF4-FFF2-40B4-BE49-F238E27FC236}">
                <a16:creationId xmlns:a16="http://schemas.microsoft.com/office/drawing/2014/main" id="{127F941B-028C-766F-48A4-B9CA6B699855}"/>
              </a:ext>
            </a:extLst>
          </p:cNvPr>
          <p:cNvPicPr>
            <a:picLocks noChangeAspect="1"/>
          </p:cNvPicPr>
          <p:nvPr/>
        </p:nvPicPr>
        <p:blipFill>
          <a:blip r:embed="rId3"/>
          <a:stretch>
            <a:fillRect/>
          </a:stretch>
        </p:blipFill>
        <p:spPr>
          <a:xfrm>
            <a:off x="2675915" y="4199033"/>
            <a:ext cx="3422466" cy="1788652"/>
          </a:xfrm>
          <a:prstGeom prst="rect">
            <a:avLst/>
          </a:prstGeom>
        </p:spPr>
      </p:pic>
      <p:sp>
        <p:nvSpPr>
          <p:cNvPr id="4" name="Content Placeholder 2">
            <a:extLst>
              <a:ext uri="{FF2B5EF4-FFF2-40B4-BE49-F238E27FC236}">
                <a16:creationId xmlns:a16="http://schemas.microsoft.com/office/drawing/2014/main" id="{169E9C09-2D52-CC1F-D1AC-90C58A3DBEE8}"/>
              </a:ext>
            </a:extLst>
          </p:cNvPr>
          <p:cNvSpPr txBox="1">
            <a:spLocks/>
          </p:cNvSpPr>
          <p:nvPr/>
        </p:nvSpPr>
        <p:spPr>
          <a:xfrm>
            <a:off x="6754202" y="4904033"/>
            <a:ext cx="5442561" cy="791404"/>
          </a:xfrm>
          <a:prstGeom prst="rect">
            <a:avLst/>
          </a:prstGeom>
        </p:spPr>
        <p:txBody>
          <a:bodyPr vert="horz" lIns="0" tIns="0" rIns="0" bIns="0" rtlCol="0">
            <a:normAutofit/>
          </a:bodyPr>
          <a:lstStyle>
            <a:lvl1pPr marL="383108" indent="-383108" algn="l" defTabSz="1219170" rtl="0" eaLnBrk="1" latinLnBrk="0" hangingPunct="1">
              <a:spcBef>
                <a:spcPts val="1600"/>
              </a:spcBef>
              <a:buClr>
                <a:schemeClr val="bg2"/>
              </a:buClr>
              <a:buFont typeface="Webdings" panose="05030102010509060703" pitchFamily="18" charset="2"/>
              <a:buChar char="4"/>
              <a:defRPr sz="2667" kern="1200">
                <a:solidFill>
                  <a:schemeClr val="tx2"/>
                </a:solidFill>
                <a:latin typeface="+mn-lt"/>
                <a:ea typeface="+mn-ea"/>
                <a:cs typeface="+mn-cs"/>
              </a:defRPr>
            </a:lvl1pPr>
            <a:lvl2pPr marL="1071007" indent="-380990" algn="l" defTabSz="1219170" rtl="0" eaLnBrk="1" latinLnBrk="0" hangingPunct="1">
              <a:spcBef>
                <a:spcPts val="800"/>
              </a:spcBef>
              <a:buClr>
                <a:schemeClr val="bg2"/>
              </a:buClr>
              <a:buFont typeface="Arial" panose="020B0604020202020204" pitchFamily="34" charset="0"/>
              <a:buChar char="–"/>
              <a:defRPr sz="2400" kern="1200">
                <a:solidFill>
                  <a:schemeClr val="tx2"/>
                </a:solidFill>
                <a:latin typeface="+mn-lt"/>
                <a:ea typeface="+mn-ea"/>
                <a:cs typeface="+mn-cs"/>
              </a:defRPr>
            </a:lvl2pPr>
            <a:lvl3pPr marL="1602277" indent="-304792" algn="l" defTabSz="1219170" rtl="0" eaLnBrk="1" latinLnBrk="0" hangingPunct="1">
              <a:spcBef>
                <a:spcPts val="800"/>
              </a:spcBef>
              <a:buClr>
                <a:schemeClr val="bg2"/>
              </a:buClr>
              <a:buFont typeface="Wingdings" panose="05000000000000000000" pitchFamily="2" charset="2"/>
              <a:buChar char="§"/>
              <a:defRPr sz="2133" kern="1200">
                <a:solidFill>
                  <a:schemeClr val="tx2"/>
                </a:solidFill>
                <a:latin typeface="+mn-lt"/>
                <a:ea typeface="+mn-ea"/>
                <a:cs typeface="+mn-cs"/>
              </a:defRPr>
            </a:lvl3pPr>
            <a:lvl4pPr marL="2211862" indent="-304792" algn="l" defTabSz="1219170" rtl="0" eaLnBrk="1" latinLnBrk="0" hangingPunct="1">
              <a:spcBef>
                <a:spcPts val="800"/>
              </a:spcBef>
              <a:buClr>
                <a:schemeClr val="bg2"/>
              </a:buClr>
              <a:buFont typeface="Arial" panose="020B0604020202020204" pitchFamily="34" charset="0"/>
              <a:buChar char="–"/>
              <a:defRPr sz="1867" kern="1200">
                <a:solidFill>
                  <a:schemeClr val="tx2"/>
                </a:solidFill>
                <a:latin typeface="+mn-lt"/>
                <a:ea typeface="+mn-ea"/>
                <a:cs typeface="+mn-cs"/>
              </a:defRPr>
            </a:lvl4pPr>
            <a:lvl5pPr marL="2821447" indent="-304792" algn="l" defTabSz="1219170" rtl="0" eaLnBrk="1" latinLnBrk="0" hangingPunct="1">
              <a:spcBef>
                <a:spcPts val="800"/>
              </a:spcBef>
              <a:buClr>
                <a:schemeClr val="bg2"/>
              </a:buClr>
              <a:buFont typeface="Arial" panose="020B0604020202020204" pitchFamily="34" charset="0"/>
              <a:buChar char="»"/>
              <a:defRPr sz="1600"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200" dirty="0"/>
              <a:t>Supervisor: Ilay Yavlovich &lt;ilayy@campus.technion.ac.il&gt;</a:t>
            </a:r>
          </a:p>
          <a:p>
            <a:r>
              <a:rPr lang="en-US" sz="1200" dirty="0"/>
              <a:t>Prerequisites: Deep Learning (046211)</a:t>
            </a:r>
          </a:p>
        </p:txBody>
      </p:sp>
      <p:pic>
        <p:nvPicPr>
          <p:cNvPr id="7" name="Picture 2" descr="Project Taken - GPS vehicle tracker devices">
            <a:extLst>
              <a:ext uri="{FF2B5EF4-FFF2-40B4-BE49-F238E27FC236}">
                <a16:creationId xmlns:a16="http://schemas.microsoft.com/office/drawing/2014/main" id="{8E1A561D-8472-BA61-490A-A47B9756BB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5479" y="406445"/>
            <a:ext cx="2004969" cy="92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707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63722-9D47-28D2-A44C-6B26F97C2A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6316B3-1E66-7265-0C77-F7DD6F8C4B74}"/>
              </a:ext>
            </a:extLst>
          </p:cNvPr>
          <p:cNvSpPr>
            <a:spLocks noGrp="1"/>
          </p:cNvSpPr>
          <p:nvPr>
            <p:ph type="title"/>
          </p:nvPr>
        </p:nvSpPr>
        <p:spPr/>
        <p:txBody>
          <a:bodyPr>
            <a:noAutofit/>
          </a:bodyPr>
          <a:lstStyle/>
          <a:p>
            <a:r>
              <a:rPr lang="en-US" sz="2400" b="1" dirty="0">
                <a:solidFill>
                  <a:srgbClr val="666666"/>
                </a:solidFill>
                <a:latin typeface="Open Sans" panose="020B0606030504020204" pitchFamily="34" charset="0"/>
              </a:rPr>
              <a:t>Building a Simplified HTTP/3 Client/Server with QUIC in C</a:t>
            </a:r>
            <a:endParaRPr lang="he-IL" sz="2400" b="1" dirty="0">
              <a:solidFill>
                <a:srgbClr val="666666"/>
              </a:solidFill>
              <a:latin typeface="Open Sans" panose="020B0606030504020204" pitchFamily="34" charset="0"/>
            </a:endParaRPr>
          </a:p>
        </p:txBody>
      </p:sp>
      <p:sp>
        <p:nvSpPr>
          <p:cNvPr id="3" name="Content Placeholder 2">
            <a:extLst>
              <a:ext uri="{FF2B5EF4-FFF2-40B4-BE49-F238E27FC236}">
                <a16:creationId xmlns:a16="http://schemas.microsoft.com/office/drawing/2014/main" id="{05E25396-C6AC-8A58-F0B8-25E7EA763FF0}"/>
              </a:ext>
            </a:extLst>
          </p:cNvPr>
          <p:cNvSpPr>
            <a:spLocks noGrp="1"/>
          </p:cNvSpPr>
          <p:nvPr>
            <p:ph idx="1"/>
          </p:nvPr>
        </p:nvSpPr>
        <p:spPr>
          <a:xfrm>
            <a:off x="437820" y="970436"/>
            <a:ext cx="9645747" cy="2708600"/>
          </a:xfrm>
        </p:spPr>
        <p:txBody>
          <a:bodyPr>
            <a:noAutofit/>
          </a:bodyPr>
          <a:lstStyle/>
          <a:p>
            <a:r>
              <a:rPr lang="en-US" sz="1200" dirty="0"/>
              <a:t>The objective of this project is for students to design and implement a simplified version of the QUIC transport protocol and HTTP/3 application protocol in C, and then demonstrate communication between a client and server. The client should be able to send HTTP/3 requests, and the server should be able to process and respond. Unlike using existing implementations, this project focuses on learning by building. Students will implement the protocol stack themselves, including packet structure, basic stream multiplexing, and reliable/secure communication over UDP. By the end of the project, they will gain a deeper understanding of how modern internet protocols are designed and why HTTP/3 and QUIC differ from their predecessors.</a:t>
            </a:r>
          </a:p>
          <a:p>
            <a:r>
              <a:rPr lang="en-US" sz="1200" dirty="0"/>
              <a:t>HTTP/3 is the most recent version of HTTP, using QUIC as its transport. It supports multiplexed streams, low-latency connection setup, and built-in encryption. For this project, students will implement a reduced version of HTTP/3, focusing on request/response messaging and stream identifiers.</a:t>
            </a:r>
          </a:p>
          <a:p>
            <a:r>
              <a:rPr lang="en-US" sz="1200" dirty="0"/>
              <a:t>QUIC replaces TCP with a transport protocol built on UDP. It includes features like: Reliable, ordered delivery (per stream, not per connection), Multiplexed streams to avoid head-of-line blocking,  Connection setup with reduced round trips, TLS 1.3 encryption by design (students may simplify this layer).</a:t>
            </a:r>
          </a:p>
          <a:p>
            <a:endParaRPr lang="en-US" sz="1200" dirty="0"/>
          </a:p>
          <a:p>
            <a:pPr marL="0" indent="0">
              <a:buNone/>
            </a:pPr>
            <a:r>
              <a:rPr lang="en-US" sz="1200" dirty="0"/>
              <a:t>Project Steps</a:t>
            </a:r>
          </a:p>
          <a:p>
            <a:pPr marL="0" indent="0">
              <a:buNone/>
            </a:pPr>
            <a:r>
              <a:rPr lang="en-US" sz="1200" dirty="0"/>
              <a:t>1. Implement a simplified QUIC </a:t>
            </a:r>
            <a:r>
              <a:rPr lang="en-US" sz="1200"/>
              <a:t>transportss</a:t>
            </a:r>
            <a:endParaRPr lang="en-US" sz="1200" dirty="0"/>
          </a:p>
          <a:p>
            <a:pPr marL="0" indent="0">
              <a:buNone/>
            </a:pPr>
            <a:r>
              <a:rPr lang="en-US" sz="1200" dirty="0"/>
              <a:t>2. Implement a minimal HTTP/3 layer</a:t>
            </a:r>
          </a:p>
          <a:p>
            <a:pPr marL="0" indent="0">
              <a:buNone/>
            </a:pPr>
            <a:r>
              <a:rPr lang="en-US" sz="1200" dirty="0"/>
              <a:t>3. Build a client and server in C</a:t>
            </a:r>
          </a:p>
          <a:p>
            <a:pPr marL="0" indent="0">
              <a:buNone/>
            </a:pPr>
            <a:r>
              <a:rPr lang="en-US" sz="1200" dirty="0"/>
              <a:t>4. Experiment and evaluate.</a:t>
            </a:r>
          </a:p>
          <a:p>
            <a:endParaRPr lang="en-US" sz="1200" dirty="0"/>
          </a:p>
        </p:txBody>
      </p:sp>
      <p:sp>
        <p:nvSpPr>
          <p:cNvPr id="5" name="Content Placeholder 2">
            <a:extLst>
              <a:ext uri="{FF2B5EF4-FFF2-40B4-BE49-F238E27FC236}">
                <a16:creationId xmlns:a16="http://schemas.microsoft.com/office/drawing/2014/main" id="{8BCAD7D5-2202-4738-8A57-A5CDDD115512}"/>
              </a:ext>
            </a:extLst>
          </p:cNvPr>
          <p:cNvSpPr txBox="1">
            <a:spLocks/>
          </p:cNvSpPr>
          <p:nvPr/>
        </p:nvSpPr>
        <p:spPr>
          <a:xfrm>
            <a:off x="6449283" y="5096160"/>
            <a:ext cx="5442561" cy="791404"/>
          </a:xfrm>
          <a:prstGeom prst="rect">
            <a:avLst/>
          </a:prstGeom>
        </p:spPr>
        <p:txBody>
          <a:bodyPr vert="horz" lIns="0" tIns="0" rIns="0" bIns="0" rtlCol="0">
            <a:normAutofit/>
          </a:bodyPr>
          <a:lstStyle>
            <a:lvl1pPr marL="383108" indent="-383108" algn="l" defTabSz="1219170" rtl="0" eaLnBrk="1" latinLnBrk="0" hangingPunct="1">
              <a:spcBef>
                <a:spcPts val="1600"/>
              </a:spcBef>
              <a:buClr>
                <a:schemeClr val="bg2"/>
              </a:buClr>
              <a:buFont typeface="Webdings" panose="05030102010509060703" pitchFamily="18" charset="2"/>
              <a:buChar char="4"/>
              <a:defRPr sz="2667" kern="1200">
                <a:solidFill>
                  <a:schemeClr val="tx2"/>
                </a:solidFill>
                <a:latin typeface="+mn-lt"/>
                <a:ea typeface="+mn-ea"/>
                <a:cs typeface="+mn-cs"/>
              </a:defRPr>
            </a:lvl1pPr>
            <a:lvl2pPr marL="1071007" indent="-380990" algn="l" defTabSz="1219170" rtl="0" eaLnBrk="1" latinLnBrk="0" hangingPunct="1">
              <a:spcBef>
                <a:spcPts val="800"/>
              </a:spcBef>
              <a:buClr>
                <a:schemeClr val="bg2"/>
              </a:buClr>
              <a:buFont typeface="Arial" panose="020B0604020202020204" pitchFamily="34" charset="0"/>
              <a:buChar char="–"/>
              <a:defRPr sz="2400" kern="1200">
                <a:solidFill>
                  <a:schemeClr val="tx2"/>
                </a:solidFill>
                <a:latin typeface="+mn-lt"/>
                <a:ea typeface="+mn-ea"/>
                <a:cs typeface="+mn-cs"/>
              </a:defRPr>
            </a:lvl2pPr>
            <a:lvl3pPr marL="1602277" indent="-304792" algn="l" defTabSz="1219170" rtl="0" eaLnBrk="1" latinLnBrk="0" hangingPunct="1">
              <a:spcBef>
                <a:spcPts val="800"/>
              </a:spcBef>
              <a:buClr>
                <a:schemeClr val="bg2"/>
              </a:buClr>
              <a:buFont typeface="Wingdings" panose="05000000000000000000" pitchFamily="2" charset="2"/>
              <a:buChar char="§"/>
              <a:defRPr sz="2133" kern="1200">
                <a:solidFill>
                  <a:schemeClr val="tx2"/>
                </a:solidFill>
                <a:latin typeface="+mn-lt"/>
                <a:ea typeface="+mn-ea"/>
                <a:cs typeface="+mn-cs"/>
              </a:defRPr>
            </a:lvl3pPr>
            <a:lvl4pPr marL="2211862" indent="-304792" algn="l" defTabSz="1219170" rtl="0" eaLnBrk="1" latinLnBrk="0" hangingPunct="1">
              <a:spcBef>
                <a:spcPts val="800"/>
              </a:spcBef>
              <a:buClr>
                <a:schemeClr val="bg2"/>
              </a:buClr>
              <a:buFont typeface="Arial" panose="020B0604020202020204" pitchFamily="34" charset="0"/>
              <a:buChar char="–"/>
              <a:defRPr sz="1867" kern="1200">
                <a:solidFill>
                  <a:schemeClr val="tx2"/>
                </a:solidFill>
                <a:latin typeface="+mn-lt"/>
                <a:ea typeface="+mn-ea"/>
                <a:cs typeface="+mn-cs"/>
              </a:defRPr>
            </a:lvl4pPr>
            <a:lvl5pPr marL="2821447" indent="-304792" algn="l" defTabSz="1219170" rtl="0" eaLnBrk="1" latinLnBrk="0" hangingPunct="1">
              <a:spcBef>
                <a:spcPts val="800"/>
              </a:spcBef>
              <a:buClr>
                <a:schemeClr val="bg2"/>
              </a:buClr>
              <a:buFont typeface="Arial" panose="020B0604020202020204" pitchFamily="34" charset="0"/>
              <a:buChar char="»"/>
              <a:defRPr sz="1600"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200" dirty="0"/>
              <a:t>Supervisor: </a:t>
            </a:r>
            <a:r>
              <a:rPr lang="it-IT" sz="1200" dirty="0"/>
              <a:t>D</a:t>
            </a:r>
            <a:r>
              <a:rPr lang="en-US" sz="1200" dirty="0" err="1"/>
              <a:t>aniel</a:t>
            </a:r>
            <a:r>
              <a:rPr lang="en-US" sz="1200" dirty="0"/>
              <a:t> Levitan </a:t>
            </a:r>
            <a:r>
              <a:rPr lang="it-IT" sz="1200" dirty="0"/>
              <a:t>&lt;dlevitan@gmail.com&gt;</a:t>
            </a:r>
            <a:endParaRPr lang="en-US" sz="1200" dirty="0"/>
          </a:p>
          <a:p>
            <a:r>
              <a:rPr lang="en-US" sz="1200" dirty="0"/>
              <a:t>Prerequisites: COMPUTER NETWORKS AND INTERNET 1 (044334)</a:t>
            </a:r>
          </a:p>
        </p:txBody>
      </p:sp>
      <p:pic>
        <p:nvPicPr>
          <p:cNvPr id="4100" name="Picture 4" descr="Quic traffic analyzer">
            <a:extLst>
              <a:ext uri="{FF2B5EF4-FFF2-40B4-BE49-F238E27FC236}">
                <a16:creationId xmlns:a16="http://schemas.microsoft.com/office/drawing/2014/main" id="{7F54A245-4A5A-5601-E4FF-625D654A7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7425" y="2798858"/>
            <a:ext cx="2295525"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439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BAB15-5F2F-3704-E9EB-BC0EC3461E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7682D0-877E-FFB4-F785-C2F698A2362E}"/>
              </a:ext>
            </a:extLst>
          </p:cNvPr>
          <p:cNvSpPr>
            <a:spLocks noGrp="1"/>
          </p:cNvSpPr>
          <p:nvPr>
            <p:ph type="title"/>
          </p:nvPr>
        </p:nvSpPr>
        <p:spPr/>
        <p:txBody>
          <a:bodyPr>
            <a:noAutofit/>
          </a:bodyPr>
          <a:lstStyle/>
          <a:p>
            <a:r>
              <a:rPr lang="en-US" sz="2400" b="1" dirty="0">
                <a:solidFill>
                  <a:srgbClr val="666666"/>
                </a:solidFill>
                <a:latin typeface="Open Sans" panose="020B0606030504020204" pitchFamily="34" charset="0"/>
              </a:rPr>
              <a:t>Development of a Scanner for QUIC Server Misconfiguration Detection</a:t>
            </a:r>
            <a:endParaRPr lang="he-IL" sz="2400" b="1" dirty="0">
              <a:solidFill>
                <a:srgbClr val="666666"/>
              </a:solidFill>
              <a:latin typeface="Open Sans" panose="020B0606030504020204" pitchFamily="34" charset="0"/>
            </a:endParaRPr>
          </a:p>
        </p:txBody>
      </p:sp>
      <p:sp>
        <p:nvSpPr>
          <p:cNvPr id="3" name="Content Placeholder 2">
            <a:extLst>
              <a:ext uri="{FF2B5EF4-FFF2-40B4-BE49-F238E27FC236}">
                <a16:creationId xmlns:a16="http://schemas.microsoft.com/office/drawing/2014/main" id="{0E46A8B6-1F0C-89EF-BAFD-E24D18744BBF}"/>
              </a:ext>
            </a:extLst>
          </p:cNvPr>
          <p:cNvSpPr>
            <a:spLocks noGrp="1"/>
          </p:cNvSpPr>
          <p:nvPr>
            <p:ph idx="1"/>
          </p:nvPr>
        </p:nvSpPr>
        <p:spPr>
          <a:xfrm>
            <a:off x="437820" y="1245985"/>
            <a:ext cx="10675656" cy="2708600"/>
          </a:xfrm>
        </p:spPr>
        <p:txBody>
          <a:bodyPr>
            <a:noAutofit/>
          </a:bodyPr>
          <a:lstStyle/>
          <a:p>
            <a:r>
              <a:rPr lang="en-US" sz="1200" dirty="0"/>
              <a:t>The QUIC protocol (Quick UDP Internet Connections) has rapidly gained popularity as a transport layer protocol due to its improved performance, low latency, and built-in encryption. Companies such as Google, Cloudflare, and others have widely adopted QUIC, and it is now a key component of HTTP/3. However, with the growing adoption of QUIC, the complexity of its configuration on servers increases. Misconfigurations can lead to performance degradation, security vulnerabilities (e.g., improper TLS setup, weak cipher suites, incorrect 0-RTT handling), or even service unavailability. While tools for scanning and detecting misconfigurations in HTTP, TLS, and other protocols exist, there is a relative lack of comprehensive open-source tools focused on QUIC server misconfiguration detection.</a:t>
            </a:r>
          </a:p>
          <a:p>
            <a:pPr>
              <a:spcBef>
                <a:spcPts val="0"/>
              </a:spcBef>
            </a:pPr>
            <a:r>
              <a:rPr lang="en-US" sz="1200" dirty="0"/>
              <a:t>The objective of this project is to design and implement a scanner that detects common misconfigurations in QUIC servers. Specifically, the scanner will:</a:t>
            </a:r>
          </a:p>
          <a:p>
            <a:pPr lvl="1">
              <a:spcBef>
                <a:spcPts val="0"/>
              </a:spcBef>
            </a:pPr>
            <a:r>
              <a:rPr lang="en-US" sz="1200" dirty="0"/>
              <a:t>Establish QUIC connections to target servers.</a:t>
            </a:r>
          </a:p>
          <a:p>
            <a:pPr lvl="1">
              <a:spcBef>
                <a:spcPts val="0"/>
              </a:spcBef>
            </a:pPr>
            <a:r>
              <a:rPr lang="en-US" sz="1200" dirty="0"/>
              <a:t>Retrieve and analyze server configuration details (e.g., TLS parameters, supported versions, 0-RTT support, etc.).</a:t>
            </a:r>
          </a:p>
          <a:p>
            <a:pPr lvl="1">
              <a:spcBef>
                <a:spcPts val="0"/>
              </a:spcBef>
            </a:pPr>
            <a:r>
              <a:rPr lang="en-US" sz="1200" dirty="0"/>
              <a:t>Detect known misconfigurations and insecure settings.</a:t>
            </a:r>
          </a:p>
          <a:p>
            <a:pPr lvl="1">
              <a:spcBef>
                <a:spcPts val="0"/>
              </a:spcBef>
            </a:pPr>
            <a:r>
              <a:rPr lang="en-US" sz="1200" dirty="0"/>
              <a:t>Generate detailed reports to assist system administrators in identifying and mitigating configuration issues.</a:t>
            </a:r>
          </a:p>
        </p:txBody>
      </p:sp>
      <p:sp>
        <p:nvSpPr>
          <p:cNvPr id="5" name="Content Placeholder 2">
            <a:extLst>
              <a:ext uri="{FF2B5EF4-FFF2-40B4-BE49-F238E27FC236}">
                <a16:creationId xmlns:a16="http://schemas.microsoft.com/office/drawing/2014/main" id="{F327ED81-FD55-E4C2-173A-4EBDF8CCF8F6}"/>
              </a:ext>
            </a:extLst>
          </p:cNvPr>
          <p:cNvSpPr txBox="1">
            <a:spLocks/>
          </p:cNvSpPr>
          <p:nvPr/>
        </p:nvSpPr>
        <p:spPr>
          <a:xfrm>
            <a:off x="6449283" y="5096160"/>
            <a:ext cx="5442561" cy="791404"/>
          </a:xfrm>
          <a:prstGeom prst="rect">
            <a:avLst/>
          </a:prstGeom>
        </p:spPr>
        <p:txBody>
          <a:bodyPr vert="horz" lIns="0" tIns="0" rIns="0" bIns="0" rtlCol="0">
            <a:normAutofit/>
          </a:bodyPr>
          <a:lstStyle>
            <a:lvl1pPr marL="383108" indent="-383108" algn="l" defTabSz="1219170" rtl="0" eaLnBrk="1" latinLnBrk="0" hangingPunct="1">
              <a:spcBef>
                <a:spcPts val="1600"/>
              </a:spcBef>
              <a:buClr>
                <a:schemeClr val="bg2"/>
              </a:buClr>
              <a:buFont typeface="Webdings" panose="05030102010509060703" pitchFamily="18" charset="2"/>
              <a:buChar char="4"/>
              <a:defRPr sz="2667" kern="1200">
                <a:solidFill>
                  <a:schemeClr val="tx2"/>
                </a:solidFill>
                <a:latin typeface="+mn-lt"/>
                <a:ea typeface="+mn-ea"/>
                <a:cs typeface="+mn-cs"/>
              </a:defRPr>
            </a:lvl1pPr>
            <a:lvl2pPr marL="1071007" indent="-380990" algn="l" defTabSz="1219170" rtl="0" eaLnBrk="1" latinLnBrk="0" hangingPunct="1">
              <a:spcBef>
                <a:spcPts val="800"/>
              </a:spcBef>
              <a:buClr>
                <a:schemeClr val="bg2"/>
              </a:buClr>
              <a:buFont typeface="Arial" panose="020B0604020202020204" pitchFamily="34" charset="0"/>
              <a:buChar char="–"/>
              <a:defRPr sz="2400" kern="1200">
                <a:solidFill>
                  <a:schemeClr val="tx2"/>
                </a:solidFill>
                <a:latin typeface="+mn-lt"/>
                <a:ea typeface="+mn-ea"/>
                <a:cs typeface="+mn-cs"/>
              </a:defRPr>
            </a:lvl2pPr>
            <a:lvl3pPr marL="1602277" indent="-304792" algn="l" defTabSz="1219170" rtl="0" eaLnBrk="1" latinLnBrk="0" hangingPunct="1">
              <a:spcBef>
                <a:spcPts val="800"/>
              </a:spcBef>
              <a:buClr>
                <a:schemeClr val="bg2"/>
              </a:buClr>
              <a:buFont typeface="Wingdings" panose="05000000000000000000" pitchFamily="2" charset="2"/>
              <a:buChar char="§"/>
              <a:defRPr sz="2133" kern="1200">
                <a:solidFill>
                  <a:schemeClr val="tx2"/>
                </a:solidFill>
                <a:latin typeface="+mn-lt"/>
                <a:ea typeface="+mn-ea"/>
                <a:cs typeface="+mn-cs"/>
              </a:defRPr>
            </a:lvl3pPr>
            <a:lvl4pPr marL="2211862" indent="-304792" algn="l" defTabSz="1219170" rtl="0" eaLnBrk="1" latinLnBrk="0" hangingPunct="1">
              <a:spcBef>
                <a:spcPts val="800"/>
              </a:spcBef>
              <a:buClr>
                <a:schemeClr val="bg2"/>
              </a:buClr>
              <a:buFont typeface="Arial" panose="020B0604020202020204" pitchFamily="34" charset="0"/>
              <a:buChar char="–"/>
              <a:defRPr sz="1867" kern="1200">
                <a:solidFill>
                  <a:schemeClr val="tx2"/>
                </a:solidFill>
                <a:latin typeface="+mn-lt"/>
                <a:ea typeface="+mn-ea"/>
                <a:cs typeface="+mn-cs"/>
              </a:defRPr>
            </a:lvl4pPr>
            <a:lvl5pPr marL="2821447" indent="-304792" algn="l" defTabSz="1219170" rtl="0" eaLnBrk="1" latinLnBrk="0" hangingPunct="1">
              <a:spcBef>
                <a:spcPts val="800"/>
              </a:spcBef>
              <a:buClr>
                <a:schemeClr val="bg2"/>
              </a:buClr>
              <a:buFont typeface="Arial" panose="020B0604020202020204" pitchFamily="34" charset="0"/>
              <a:buChar char="»"/>
              <a:defRPr sz="1600"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200" dirty="0"/>
              <a:t>Supervisor: </a:t>
            </a:r>
            <a:r>
              <a:rPr lang="it-IT" sz="1200" dirty="0"/>
              <a:t>Sorana Fraier &lt;sf10095@gmail.com&gt;</a:t>
            </a:r>
            <a:endParaRPr lang="en-US" sz="1200" dirty="0"/>
          </a:p>
          <a:p>
            <a:r>
              <a:rPr lang="en-US" sz="1200" dirty="0"/>
              <a:t>Prerequisites: COMPUTER NETWORKS AND INTERNET 1 (044334)</a:t>
            </a:r>
          </a:p>
        </p:txBody>
      </p:sp>
      <p:pic>
        <p:nvPicPr>
          <p:cNvPr id="4100" name="Picture 4" descr="Quic traffic analyzer">
            <a:extLst>
              <a:ext uri="{FF2B5EF4-FFF2-40B4-BE49-F238E27FC236}">
                <a16:creationId xmlns:a16="http://schemas.microsoft.com/office/drawing/2014/main" id="{4EBB2737-4440-5F78-63D9-4E3F5EF211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7425" y="2798858"/>
            <a:ext cx="2295525"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607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232C4-E0CF-E548-A61C-B85FE91CBB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2BD0AB-F9B2-5204-CF55-616D99C35EA3}"/>
              </a:ext>
            </a:extLst>
          </p:cNvPr>
          <p:cNvSpPr>
            <a:spLocks noGrp="1"/>
          </p:cNvSpPr>
          <p:nvPr>
            <p:ph type="title"/>
          </p:nvPr>
        </p:nvSpPr>
        <p:spPr/>
        <p:txBody>
          <a:bodyPr>
            <a:noAutofit/>
          </a:bodyPr>
          <a:lstStyle/>
          <a:p>
            <a:r>
              <a:rPr lang="en-US" sz="2400" b="1" dirty="0">
                <a:solidFill>
                  <a:srgbClr val="666666"/>
                </a:solidFill>
                <a:latin typeface="Open Sans" panose="020B0606030504020204" pitchFamily="34" charset="0"/>
              </a:rPr>
              <a:t>Mitigation of QUIC Vulnerability</a:t>
            </a:r>
            <a:endParaRPr lang="he-IL" sz="2400" b="1" dirty="0">
              <a:solidFill>
                <a:srgbClr val="666666"/>
              </a:solidFill>
              <a:latin typeface="Open Sans" panose="020B0606030504020204" pitchFamily="34" charset="0"/>
            </a:endParaRPr>
          </a:p>
        </p:txBody>
      </p:sp>
      <p:sp>
        <p:nvSpPr>
          <p:cNvPr id="3" name="Content Placeholder 2">
            <a:extLst>
              <a:ext uri="{FF2B5EF4-FFF2-40B4-BE49-F238E27FC236}">
                <a16:creationId xmlns:a16="http://schemas.microsoft.com/office/drawing/2014/main" id="{E350107D-99E1-FF03-658E-8C7DEBBEF7ED}"/>
              </a:ext>
            </a:extLst>
          </p:cNvPr>
          <p:cNvSpPr>
            <a:spLocks noGrp="1"/>
          </p:cNvSpPr>
          <p:nvPr>
            <p:ph idx="1"/>
          </p:nvPr>
        </p:nvSpPr>
        <p:spPr>
          <a:xfrm>
            <a:off x="437820" y="1245985"/>
            <a:ext cx="10675656" cy="2708600"/>
          </a:xfrm>
        </p:spPr>
        <p:txBody>
          <a:bodyPr>
            <a:noAutofit/>
          </a:bodyPr>
          <a:lstStyle/>
          <a:p>
            <a:r>
              <a:rPr lang="en-US" sz="1000" dirty="0"/>
              <a:t>QUIC (Quick UDP Internet Connections) is a modern transport protocol designed to enhance performance, security, and reliability compared to TCP. While QUIC offers built-in encryption and improved connection management, misconfigurations in QUIC implementations can introduce security vulnerabilities, such as weak encryption, improper handshake settings, and incorrect congestion control mechanisms. This project aims to develop a tool designed to detect misconfigurations and security risks in QUIC deployments. The scanner will help security analysts, system administrators, and researchers identify weaknesses that could lead to downgrade attacks, data leakage, or performance issues.</a:t>
            </a:r>
          </a:p>
          <a:p>
            <a:r>
              <a:rPr lang="en-US" sz="1000" dirty="0"/>
              <a:t>Objectives:</a:t>
            </a:r>
          </a:p>
          <a:p>
            <a:pPr lvl="1"/>
            <a:r>
              <a:rPr lang="en-US" sz="1000" dirty="0"/>
              <a:t>Analyze the QUIC protocol to identify potential security vulnerability.</a:t>
            </a:r>
          </a:p>
          <a:p>
            <a:pPr lvl="1"/>
            <a:r>
              <a:rPr lang="en-US" sz="1000" dirty="0"/>
              <a:t>Detect common misconfigurations, including:</a:t>
            </a:r>
          </a:p>
          <a:p>
            <a:pPr lvl="2"/>
            <a:r>
              <a:rPr lang="en-US" sz="733" dirty="0"/>
              <a:t>Downgrade attack</a:t>
            </a:r>
          </a:p>
          <a:p>
            <a:pPr lvl="2"/>
            <a:r>
              <a:rPr lang="en-US" sz="733" dirty="0"/>
              <a:t>Weak or outdated cryptographic settings.</a:t>
            </a:r>
          </a:p>
          <a:p>
            <a:pPr lvl="2"/>
            <a:r>
              <a:rPr lang="en-US" sz="733" dirty="0"/>
              <a:t>Improper handshake implementation.</a:t>
            </a:r>
          </a:p>
          <a:p>
            <a:pPr lvl="2"/>
            <a:r>
              <a:rPr lang="en-US" sz="733" dirty="0"/>
              <a:t>Lack of replay protection.</a:t>
            </a:r>
          </a:p>
          <a:p>
            <a:pPr lvl="2"/>
            <a:r>
              <a:rPr lang="en-US" sz="733" dirty="0"/>
              <a:t>Incorrect congestion control settings.</a:t>
            </a:r>
          </a:p>
          <a:p>
            <a:pPr lvl="1"/>
            <a:r>
              <a:rPr lang="en-US" sz="1000" dirty="0"/>
              <a:t>Generate detailed security reports with recommendations for mitigation.</a:t>
            </a:r>
          </a:p>
        </p:txBody>
      </p:sp>
      <p:sp>
        <p:nvSpPr>
          <p:cNvPr id="5" name="Content Placeholder 2">
            <a:extLst>
              <a:ext uri="{FF2B5EF4-FFF2-40B4-BE49-F238E27FC236}">
                <a16:creationId xmlns:a16="http://schemas.microsoft.com/office/drawing/2014/main" id="{5A2AF2C6-22AC-6669-6A68-616A39FF945A}"/>
              </a:ext>
            </a:extLst>
          </p:cNvPr>
          <p:cNvSpPr txBox="1">
            <a:spLocks/>
          </p:cNvSpPr>
          <p:nvPr/>
        </p:nvSpPr>
        <p:spPr>
          <a:xfrm>
            <a:off x="7153281" y="4910816"/>
            <a:ext cx="5442561" cy="791404"/>
          </a:xfrm>
          <a:prstGeom prst="rect">
            <a:avLst/>
          </a:prstGeom>
        </p:spPr>
        <p:txBody>
          <a:bodyPr vert="horz" lIns="0" tIns="0" rIns="0" bIns="0" rtlCol="0">
            <a:normAutofit/>
          </a:bodyPr>
          <a:lstStyle>
            <a:lvl1pPr marL="383108" indent="-383108" algn="l" defTabSz="1219170" rtl="0" eaLnBrk="1" latinLnBrk="0" hangingPunct="1">
              <a:spcBef>
                <a:spcPts val="1600"/>
              </a:spcBef>
              <a:buClr>
                <a:schemeClr val="bg2"/>
              </a:buClr>
              <a:buFont typeface="Webdings" panose="05030102010509060703" pitchFamily="18" charset="2"/>
              <a:buChar char="4"/>
              <a:defRPr sz="2667" kern="1200">
                <a:solidFill>
                  <a:schemeClr val="tx2"/>
                </a:solidFill>
                <a:latin typeface="+mn-lt"/>
                <a:ea typeface="+mn-ea"/>
                <a:cs typeface="+mn-cs"/>
              </a:defRPr>
            </a:lvl1pPr>
            <a:lvl2pPr marL="1071007" indent="-380990" algn="l" defTabSz="1219170" rtl="0" eaLnBrk="1" latinLnBrk="0" hangingPunct="1">
              <a:spcBef>
                <a:spcPts val="800"/>
              </a:spcBef>
              <a:buClr>
                <a:schemeClr val="bg2"/>
              </a:buClr>
              <a:buFont typeface="Arial" panose="020B0604020202020204" pitchFamily="34" charset="0"/>
              <a:buChar char="–"/>
              <a:defRPr sz="2400" kern="1200">
                <a:solidFill>
                  <a:schemeClr val="tx2"/>
                </a:solidFill>
                <a:latin typeface="+mn-lt"/>
                <a:ea typeface="+mn-ea"/>
                <a:cs typeface="+mn-cs"/>
              </a:defRPr>
            </a:lvl2pPr>
            <a:lvl3pPr marL="1602277" indent="-304792" algn="l" defTabSz="1219170" rtl="0" eaLnBrk="1" latinLnBrk="0" hangingPunct="1">
              <a:spcBef>
                <a:spcPts val="800"/>
              </a:spcBef>
              <a:buClr>
                <a:schemeClr val="bg2"/>
              </a:buClr>
              <a:buFont typeface="Wingdings" panose="05000000000000000000" pitchFamily="2" charset="2"/>
              <a:buChar char="§"/>
              <a:defRPr sz="2133" kern="1200">
                <a:solidFill>
                  <a:schemeClr val="tx2"/>
                </a:solidFill>
                <a:latin typeface="+mn-lt"/>
                <a:ea typeface="+mn-ea"/>
                <a:cs typeface="+mn-cs"/>
              </a:defRPr>
            </a:lvl3pPr>
            <a:lvl4pPr marL="2211862" indent="-304792" algn="l" defTabSz="1219170" rtl="0" eaLnBrk="1" latinLnBrk="0" hangingPunct="1">
              <a:spcBef>
                <a:spcPts val="800"/>
              </a:spcBef>
              <a:buClr>
                <a:schemeClr val="bg2"/>
              </a:buClr>
              <a:buFont typeface="Arial" panose="020B0604020202020204" pitchFamily="34" charset="0"/>
              <a:buChar char="–"/>
              <a:defRPr sz="1867" kern="1200">
                <a:solidFill>
                  <a:schemeClr val="tx2"/>
                </a:solidFill>
                <a:latin typeface="+mn-lt"/>
                <a:ea typeface="+mn-ea"/>
                <a:cs typeface="+mn-cs"/>
              </a:defRPr>
            </a:lvl4pPr>
            <a:lvl5pPr marL="2821447" indent="-304792" algn="l" defTabSz="1219170" rtl="0" eaLnBrk="1" latinLnBrk="0" hangingPunct="1">
              <a:spcBef>
                <a:spcPts val="800"/>
              </a:spcBef>
              <a:buClr>
                <a:schemeClr val="bg2"/>
              </a:buClr>
              <a:buFont typeface="Arial" panose="020B0604020202020204" pitchFamily="34" charset="0"/>
              <a:buChar char="»"/>
              <a:defRPr sz="1600"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200" dirty="0"/>
              <a:t>Supervisor: </a:t>
            </a:r>
            <a:r>
              <a:rPr lang="it-IT" sz="1200" dirty="0"/>
              <a:t>Sorana Fraier &lt;sf10095@gmail.com&gt;</a:t>
            </a:r>
            <a:endParaRPr lang="en-US" sz="1200" dirty="0"/>
          </a:p>
          <a:p>
            <a:r>
              <a:rPr lang="en-US" sz="1200" dirty="0"/>
              <a:t>Prerequisites: COMPUTER NETWORKS AND INTERNET 1 (044334)</a:t>
            </a:r>
          </a:p>
        </p:txBody>
      </p:sp>
      <p:pic>
        <p:nvPicPr>
          <p:cNvPr id="4100" name="Picture 4" descr="Quic traffic analyzer">
            <a:extLst>
              <a:ext uri="{FF2B5EF4-FFF2-40B4-BE49-F238E27FC236}">
                <a16:creationId xmlns:a16="http://schemas.microsoft.com/office/drawing/2014/main" id="{FF9DC4E1-22A6-2B1B-EE66-E80090329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0934" y="2354996"/>
            <a:ext cx="2295525"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381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1750E-6596-66A9-4BCA-80B64E7E3D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8CACB0-5A24-0E24-ADDE-5ECA40907A6A}"/>
              </a:ext>
            </a:extLst>
          </p:cNvPr>
          <p:cNvSpPr>
            <a:spLocks noGrp="1"/>
          </p:cNvSpPr>
          <p:nvPr>
            <p:ph type="title"/>
          </p:nvPr>
        </p:nvSpPr>
        <p:spPr/>
        <p:txBody>
          <a:bodyPr>
            <a:noAutofit/>
          </a:bodyPr>
          <a:lstStyle/>
          <a:p>
            <a:r>
              <a:rPr lang="en-US" sz="2400" b="1" dirty="0">
                <a:solidFill>
                  <a:srgbClr val="666666"/>
                </a:solidFill>
                <a:latin typeface="Open Sans" panose="020B0606030504020204" pitchFamily="34" charset="0"/>
              </a:rPr>
              <a:t>Development of a Client-Server Application for NTP over QUIC</a:t>
            </a:r>
            <a:endParaRPr lang="he-IL" sz="2400" b="1" dirty="0">
              <a:solidFill>
                <a:srgbClr val="666666"/>
              </a:solidFill>
              <a:latin typeface="Open Sans" panose="020B0606030504020204" pitchFamily="34" charset="0"/>
            </a:endParaRPr>
          </a:p>
        </p:txBody>
      </p:sp>
      <p:sp>
        <p:nvSpPr>
          <p:cNvPr id="3" name="Content Placeholder 2">
            <a:extLst>
              <a:ext uri="{FF2B5EF4-FFF2-40B4-BE49-F238E27FC236}">
                <a16:creationId xmlns:a16="http://schemas.microsoft.com/office/drawing/2014/main" id="{00F37CB6-B78D-CC28-7C4D-C51A25BB27F9}"/>
              </a:ext>
            </a:extLst>
          </p:cNvPr>
          <p:cNvSpPr>
            <a:spLocks noGrp="1"/>
          </p:cNvSpPr>
          <p:nvPr>
            <p:ph idx="1"/>
          </p:nvPr>
        </p:nvSpPr>
        <p:spPr>
          <a:xfrm>
            <a:off x="437820" y="1245985"/>
            <a:ext cx="10675656" cy="2708600"/>
          </a:xfrm>
        </p:spPr>
        <p:txBody>
          <a:bodyPr>
            <a:noAutofit/>
          </a:bodyPr>
          <a:lstStyle/>
          <a:p>
            <a:r>
              <a:rPr lang="en-US" sz="1000" dirty="0"/>
              <a:t>The Network Time Protocol (NTP) is one of the oldest Internet protocols, designed to synchronize clocks across computer systems. Precise time synchronization is essential for numerous applications, including distributed systems, security protocols, financial transactions, and telecommunication </a:t>
            </a:r>
            <a:r>
              <a:rPr lang="en-US" sz="1000" dirty="0" err="1"/>
              <a:t>networks.Traditional</a:t>
            </a:r>
            <a:r>
              <a:rPr lang="en-US" sz="1000" dirty="0"/>
              <a:t> NTP runs over UDP and is susceptible to certain vulnerabilities, such as amplification attacks, packet spoofing, and limited support for confidentiality and integrity. As the Internet evolves toward protocols that emphasize security and performance, QUIC (Quick UDP Internet Connections), which combines transport and cryptographic layers into a single protocol, presents a promising </a:t>
            </a:r>
            <a:r>
              <a:rPr lang="en-US" sz="1000" dirty="0" err="1"/>
              <a:t>alternative.Running</a:t>
            </a:r>
            <a:r>
              <a:rPr lang="en-US" sz="1000" dirty="0"/>
              <a:t> NTP over QUIC can provide:</a:t>
            </a:r>
          </a:p>
          <a:p>
            <a:pPr lvl="1"/>
            <a:r>
              <a:rPr lang="en-US" sz="1000" dirty="0"/>
              <a:t>Built-in encryption and authentication via TLS 1.3.</a:t>
            </a:r>
          </a:p>
          <a:p>
            <a:pPr lvl="1"/>
            <a:r>
              <a:rPr lang="en-US" sz="1000" dirty="0"/>
              <a:t>Resistance to spoofing and certain types of DoS attacks.</a:t>
            </a:r>
          </a:p>
          <a:p>
            <a:pPr lvl="1"/>
            <a:r>
              <a:rPr lang="en-US" sz="1000" dirty="0"/>
              <a:t>Improved congestion control and recovery.</a:t>
            </a:r>
          </a:p>
          <a:p>
            <a:pPr lvl="1"/>
            <a:r>
              <a:rPr lang="en-US" sz="1000" dirty="0"/>
              <a:t>Support for reliable message delivery where necessary.</a:t>
            </a:r>
          </a:p>
          <a:p>
            <a:r>
              <a:rPr lang="en-US" sz="1000" dirty="0"/>
              <a:t>The aim of this project is to explore and demonstrate how NTP can be implemented over QUIC, by developing a prototype client-server application.2. Project </a:t>
            </a:r>
            <a:r>
              <a:rPr lang="en-US" sz="1000" dirty="0" err="1"/>
              <a:t>Goals:Design</a:t>
            </a:r>
            <a:r>
              <a:rPr lang="en-US" sz="1000" dirty="0"/>
              <a:t> a time synchronization protocol that operates over QUIC, as follows:</a:t>
            </a:r>
          </a:p>
          <a:p>
            <a:pPr lvl="1"/>
            <a:r>
              <a:rPr lang="en-US" sz="1000" dirty="0"/>
              <a:t>Develop both client and server implementations.</a:t>
            </a:r>
          </a:p>
          <a:p>
            <a:pPr lvl="1"/>
            <a:r>
              <a:rPr lang="en-US" sz="1000" dirty="0"/>
              <a:t>Demonstrate the advantages of running NTP over QUIC in terms of security, reliability, and performance.</a:t>
            </a:r>
          </a:p>
          <a:p>
            <a:pPr lvl="1"/>
            <a:r>
              <a:rPr lang="en-US" sz="1000" dirty="0"/>
              <a:t>Evaluate the feasibility and potential limitations of deploying NTP over QUIC.</a:t>
            </a:r>
          </a:p>
        </p:txBody>
      </p:sp>
      <p:sp>
        <p:nvSpPr>
          <p:cNvPr id="5" name="Content Placeholder 2">
            <a:extLst>
              <a:ext uri="{FF2B5EF4-FFF2-40B4-BE49-F238E27FC236}">
                <a16:creationId xmlns:a16="http://schemas.microsoft.com/office/drawing/2014/main" id="{B60DC259-625C-C069-23D9-3C276B42C8A8}"/>
              </a:ext>
            </a:extLst>
          </p:cNvPr>
          <p:cNvSpPr txBox="1">
            <a:spLocks/>
          </p:cNvSpPr>
          <p:nvPr/>
        </p:nvSpPr>
        <p:spPr>
          <a:xfrm>
            <a:off x="7153281" y="4910816"/>
            <a:ext cx="5442561" cy="791404"/>
          </a:xfrm>
          <a:prstGeom prst="rect">
            <a:avLst/>
          </a:prstGeom>
        </p:spPr>
        <p:txBody>
          <a:bodyPr vert="horz" lIns="0" tIns="0" rIns="0" bIns="0" rtlCol="0">
            <a:normAutofit/>
          </a:bodyPr>
          <a:lstStyle>
            <a:lvl1pPr marL="383108" indent="-383108" algn="l" defTabSz="1219170" rtl="0" eaLnBrk="1" latinLnBrk="0" hangingPunct="1">
              <a:spcBef>
                <a:spcPts val="1600"/>
              </a:spcBef>
              <a:buClr>
                <a:schemeClr val="bg2"/>
              </a:buClr>
              <a:buFont typeface="Webdings" panose="05030102010509060703" pitchFamily="18" charset="2"/>
              <a:buChar char="4"/>
              <a:defRPr sz="2667" kern="1200">
                <a:solidFill>
                  <a:schemeClr val="tx2"/>
                </a:solidFill>
                <a:latin typeface="+mn-lt"/>
                <a:ea typeface="+mn-ea"/>
                <a:cs typeface="+mn-cs"/>
              </a:defRPr>
            </a:lvl1pPr>
            <a:lvl2pPr marL="1071007" indent="-380990" algn="l" defTabSz="1219170" rtl="0" eaLnBrk="1" latinLnBrk="0" hangingPunct="1">
              <a:spcBef>
                <a:spcPts val="800"/>
              </a:spcBef>
              <a:buClr>
                <a:schemeClr val="bg2"/>
              </a:buClr>
              <a:buFont typeface="Arial" panose="020B0604020202020204" pitchFamily="34" charset="0"/>
              <a:buChar char="–"/>
              <a:defRPr sz="2400" kern="1200">
                <a:solidFill>
                  <a:schemeClr val="tx2"/>
                </a:solidFill>
                <a:latin typeface="+mn-lt"/>
                <a:ea typeface="+mn-ea"/>
                <a:cs typeface="+mn-cs"/>
              </a:defRPr>
            </a:lvl2pPr>
            <a:lvl3pPr marL="1602277" indent="-304792" algn="l" defTabSz="1219170" rtl="0" eaLnBrk="1" latinLnBrk="0" hangingPunct="1">
              <a:spcBef>
                <a:spcPts val="800"/>
              </a:spcBef>
              <a:buClr>
                <a:schemeClr val="bg2"/>
              </a:buClr>
              <a:buFont typeface="Wingdings" panose="05000000000000000000" pitchFamily="2" charset="2"/>
              <a:buChar char="§"/>
              <a:defRPr sz="2133" kern="1200">
                <a:solidFill>
                  <a:schemeClr val="tx2"/>
                </a:solidFill>
                <a:latin typeface="+mn-lt"/>
                <a:ea typeface="+mn-ea"/>
                <a:cs typeface="+mn-cs"/>
              </a:defRPr>
            </a:lvl3pPr>
            <a:lvl4pPr marL="2211862" indent="-304792" algn="l" defTabSz="1219170" rtl="0" eaLnBrk="1" latinLnBrk="0" hangingPunct="1">
              <a:spcBef>
                <a:spcPts val="800"/>
              </a:spcBef>
              <a:buClr>
                <a:schemeClr val="bg2"/>
              </a:buClr>
              <a:buFont typeface="Arial" panose="020B0604020202020204" pitchFamily="34" charset="0"/>
              <a:buChar char="–"/>
              <a:defRPr sz="1867" kern="1200">
                <a:solidFill>
                  <a:schemeClr val="tx2"/>
                </a:solidFill>
                <a:latin typeface="+mn-lt"/>
                <a:ea typeface="+mn-ea"/>
                <a:cs typeface="+mn-cs"/>
              </a:defRPr>
            </a:lvl4pPr>
            <a:lvl5pPr marL="2821447" indent="-304792" algn="l" defTabSz="1219170" rtl="0" eaLnBrk="1" latinLnBrk="0" hangingPunct="1">
              <a:spcBef>
                <a:spcPts val="800"/>
              </a:spcBef>
              <a:buClr>
                <a:schemeClr val="bg2"/>
              </a:buClr>
              <a:buFont typeface="Arial" panose="020B0604020202020204" pitchFamily="34" charset="0"/>
              <a:buChar char="»"/>
              <a:defRPr sz="1600"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200" dirty="0"/>
              <a:t>Supervisor: </a:t>
            </a:r>
            <a:r>
              <a:rPr lang="it-IT" sz="1200" dirty="0"/>
              <a:t>Sorana Fraier &lt;sf10095@gmail.com&gt;</a:t>
            </a:r>
            <a:endParaRPr lang="en-US" sz="1200" dirty="0"/>
          </a:p>
          <a:p>
            <a:r>
              <a:rPr lang="en-US" sz="1200" dirty="0"/>
              <a:t>Prerequisites: COMPUTER NETWORKS AND INTERNET 1 (044334)</a:t>
            </a:r>
          </a:p>
        </p:txBody>
      </p:sp>
      <p:pic>
        <p:nvPicPr>
          <p:cNvPr id="4100" name="Picture 4" descr="Quic traffic analyzer">
            <a:extLst>
              <a:ext uri="{FF2B5EF4-FFF2-40B4-BE49-F238E27FC236}">
                <a16:creationId xmlns:a16="http://schemas.microsoft.com/office/drawing/2014/main" id="{6FF27420-A428-D6CD-CC21-EB3A4682D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3641" y="2222134"/>
            <a:ext cx="2295525"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228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9BB55-224E-9156-A35B-D069AD2864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63EC60-B031-4EFB-D7CA-CFC3405ED1B4}"/>
              </a:ext>
            </a:extLst>
          </p:cNvPr>
          <p:cNvSpPr>
            <a:spLocks noGrp="1"/>
          </p:cNvSpPr>
          <p:nvPr>
            <p:ph type="title"/>
          </p:nvPr>
        </p:nvSpPr>
        <p:spPr/>
        <p:txBody>
          <a:bodyPr>
            <a:noAutofit/>
          </a:bodyPr>
          <a:lstStyle/>
          <a:p>
            <a:r>
              <a:rPr lang="en-US" sz="2400" b="1" dirty="0">
                <a:solidFill>
                  <a:srgbClr val="666666"/>
                </a:solidFill>
                <a:latin typeface="Open Sans" panose="020B0606030504020204" pitchFamily="34" charset="0"/>
              </a:rPr>
              <a:t>Development of a Client-Server Application for FTP over QUIC</a:t>
            </a:r>
            <a:endParaRPr lang="he-IL" sz="2400" b="1" dirty="0">
              <a:solidFill>
                <a:srgbClr val="666666"/>
              </a:solidFill>
              <a:latin typeface="Open Sans" panose="020B0606030504020204" pitchFamily="34" charset="0"/>
            </a:endParaRPr>
          </a:p>
        </p:txBody>
      </p:sp>
      <p:sp>
        <p:nvSpPr>
          <p:cNvPr id="3" name="Content Placeholder 2">
            <a:extLst>
              <a:ext uri="{FF2B5EF4-FFF2-40B4-BE49-F238E27FC236}">
                <a16:creationId xmlns:a16="http://schemas.microsoft.com/office/drawing/2014/main" id="{00AEFB51-AEF1-A494-6125-C8CC159499ED}"/>
              </a:ext>
            </a:extLst>
          </p:cNvPr>
          <p:cNvSpPr>
            <a:spLocks noGrp="1"/>
          </p:cNvSpPr>
          <p:nvPr>
            <p:ph idx="1"/>
          </p:nvPr>
        </p:nvSpPr>
        <p:spPr>
          <a:xfrm>
            <a:off x="437820" y="1245984"/>
            <a:ext cx="9369610" cy="4542419"/>
          </a:xfrm>
        </p:spPr>
        <p:txBody>
          <a:bodyPr>
            <a:noAutofit/>
          </a:bodyPr>
          <a:lstStyle/>
          <a:p>
            <a:r>
              <a:rPr lang="en-US" sz="1000" dirty="0"/>
              <a:t>The File Transfer Protocol (FTP) has been a standard protocol for file transfer for decades. Despite its wide adoption historically, FTP in its traditional form suffers from several weaknesses:</a:t>
            </a:r>
          </a:p>
          <a:p>
            <a:pPr lvl="1"/>
            <a:r>
              <a:rPr lang="en-US" sz="1000" dirty="0"/>
              <a:t>Lack of built-in encryption (addressed partially by FTPS and SFTP).</a:t>
            </a:r>
          </a:p>
          <a:p>
            <a:pPr lvl="1"/>
            <a:r>
              <a:rPr lang="en-US" sz="1000" dirty="0"/>
              <a:t>Connection management complexity (separate control and data connections).</a:t>
            </a:r>
          </a:p>
          <a:p>
            <a:pPr lvl="1"/>
            <a:r>
              <a:rPr lang="en-US" sz="1000" dirty="0"/>
              <a:t>Vulnerability to firewall and NAT traversal issues.</a:t>
            </a:r>
          </a:p>
          <a:p>
            <a:pPr lvl="1"/>
            <a:r>
              <a:rPr lang="en-US" sz="1000" dirty="0"/>
              <a:t>Poor performance over high-latency or lossy networks.</a:t>
            </a:r>
          </a:p>
          <a:p>
            <a:r>
              <a:rPr lang="en-US" sz="1000" dirty="0"/>
              <a:t>With the rise of modern transport protocols like </a:t>
            </a:r>
            <a:r>
              <a:rPr lang="en-US" sz="1000" b="1" dirty="0"/>
              <a:t>QUIC (Quick UDP Internet Connections)</a:t>
            </a:r>
            <a:r>
              <a:rPr lang="en-US" sz="1000" dirty="0"/>
              <a:t>, originally developed by Google and standardized by IETF (RFC 9000, RFC 9001), it is now possible to rethink classic application protocols like FTP. QUIC provides:</a:t>
            </a:r>
          </a:p>
          <a:p>
            <a:pPr lvl="1"/>
            <a:r>
              <a:rPr lang="en-US" sz="1000" dirty="0"/>
              <a:t>Integrated encryption and authentication (TLS 1.3).</a:t>
            </a:r>
          </a:p>
          <a:p>
            <a:pPr lvl="1"/>
            <a:r>
              <a:rPr lang="en-US" sz="1000" dirty="0"/>
              <a:t>Multiplexed streams over a single connection (eliminating the need for multiple TCP connections).</a:t>
            </a:r>
          </a:p>
          <a:p>
            <a:pPr lvl="1"/>
            <a:r>
              <a:rPr lang="en-US" sz="1000" dirty="0"/>
              <a:t>Improved performance with better congestion control.</a:t>
            </a:r>
          </a:p>
          <a:p>
            <a:pPr lvl="1"/>
            <a:r>
              <a:rPr lang="en-US" sz="1000" dirty="0"/>
              <a:t>Built-in NAT traversal support.</a:t>
            </a:r>
          </a:p>
          <a:p>
            <a:r>
              <a:rPr lang="en-US" sz="1000" dirty="0"/>
              <a:t>This project aims to design and implement a modernized FTP-like file transfer protocol that operates entirely over QUIC, simplifying connection management and improving performance and security, as follows:</a:t>
            </a:r>
          </a:p>
          <a:p>
            <a:pPr lvl="1"/>
            <a:r>
              <a:rPr lang="en-US" sz="1000" dirty="0"/>
              <a:t>Design a client-server file transfer application that mimics FTP functionality over QUIC.</a:t>
            </a:r>
          </a:p>
          <a:p>
            <a:pPr lvl="1"/>
            <a:r>
              <a:rPr lang="en-US" sz="1000" dirty="0"/>
              <a:t>Implement both client and server components.</a:t>
            </a:r>
          </a:p>
          <a:p>
            <a:pPr lvl="1"/>
            <a:r>
              <a:rPr lang="en-US" sz="1000" dirty="0"/>
              <a:t>Demonstrate improved performance, simplicity, and security compared to traditional FTP.</a:t>
            </a:r>
          </a:p>
          <a:p>
            <a:pPr lvl="1"/>
            <a:r>
              <a:rPr lang="en-US" sz="1000" dirty="0"/>
              <a:t>Evaluate the challenges and trade-offs of adapting legacy protocols to modern transport layers.</a:t>
            </a:r>
          </a:p>
          <a:p>
            <a:endParaRPr lang="en-US" sz="1000" dirty="0"/>
          </a:p>
        </p:txBody>
      </p:sp>
      <p:sp>
        <p:nvSpPr>
          <p:cNvPr id="5" name="Content Placeholder 2">
            <a:extLst>
              <a:ext uri="{FF2B5EF4-FFF2-40B4-BE49-F238E27FC236}">
                <a16:creationId xmlns:a16="http://schemas.microsoft.com/office/drawing/2014/main" id="{64ED1300-3FE6-7832-808B-723EFB82ED42}"/>
              </a:ext>
            </a:extLst>
          </p:cNvPr>
          <p:cNvSpPr txBox="1">
            <a:spLocks/>
          </p:cNvSpPr>
          <p:nvPr/>
        </p:nvSpPr>
        <p:spPr>
          <a:xfrm>
            <a:off x="7153281" y="4910816"/>
            <a:ext cx="5442561" cy="791404"/>
          </a:xfrm>
          <a:prstGeom prst="rect">
            <a:avLst/>
          </a:prstGeom>
        </p:spPr>
        <p:txBody>
          <a:bodyPr vert="horz" lIns="0" tIns="0" rIns="0" bIns="0" rtlCol="0">
            <a:normAutofit/>
          </a:bodyPr>
          <a:lstStyle>
            <a:lvl1pPr marL="383108" indent="-383108" algn="l" defTabSz="1219170" rtl="0" eaLnBrk="1" latinLnBrk="0" hangingPunct="1">
              <a:spcBef>
                <a:spcPts val="1600"/>
              </a:spcBef>
              <a:buClr>
                <a:schemeClr val="bg2"/>
              </a:buClr>
              <a:buFont typeface="Webdings" panose="05030102010509060703" pitchFamily="18" charset="2"/>
              <a:buChar char="4"/>
              <a:defRPr sz="2667" kern="1200">
                <a:solidFill>
                  <a:schemeClr val="tx2"/>
                </a:solidFill>
                <a:latin typeface="+mn-lt"/>
                <a:ea typeface="+mn-ea"/>
                <a:cs typeface="+mn-cs"/>
              </a:defRPr>
            </a:lvl1pPr>
            <a:lvl2pPr marL="1071007" indent="-380990" algn="l" defTabSz="1219170" rtl="0" eaLnBrk="1" latinLnBrk="0" hangingPunct="1">
              <a:spcBef>
                <a:spcPts val="800"/>
              </a:spcBef>
              <a:buClr>
                <a:schemeClr val="bg2"/>
              </a:buClr>
              <a:buFont typeface="Arial" panose="020B0604020202020204" pitchFamily="34" charset="0"/>
              <a:buChar char="–"/>
              <a:defRPr sz="2400" kern="1200">
                <a:solidFill>
                  <a:schemeClr val="tx2"/>
                </a:solidFill>
                <a:latin typeface="+mn-lt"/>
                <a:ea typeface="+mn-ea"/>
                <a:cs typeface="+mn-cs"/>
              </a:defRPr>
            </a:lvl2pPr>
            <a:lvl3pPr marL="1602277" indent="-304792" algn="l" defTabSz="1219170" rtl="0" eaLnBrk="1" latinLnBrk="0" hangingPunct="1">
              <a:spcBef>
                <a:spcPts val="800"/>
              </a:spcBef>
              <a:buClr>
                <a:schemeClr val="bg2"/>
              </a:buClr>
              <a:buFont typeface="Wingdings" panose="05000000000000000000" pitchFamily="2" charset="2"/>
              <a:buChar char="§"/>
              <a:defRPr sz="2133" kern="1200">
                <a:solidFill>
                  <a:schemeClr val="tx2"/>
                </a:solidFill>
                <a:latin typeface="+mn-lt"/>
                <a:ea typeface="+mn-ea"/>
                <a:cs typeface="+mn-cs"/>
              </a:defRPr>
            </a:lvl3pPr>
            <a:lvl4pPr marL="2211862" indent="-304792" algn="l" defTabSz="1219170" rtl="0" eaLnBrk="1" latinLnBrk="0" hangingPunct="1">
              <a:spcBef>
                <a:spcPts val="800"/>
              </a:spcBef>
              <a:buClr>
                <a:schemeClr val="bg2"/>
              </a:buClr>
              <a:buFont typeface="Arial" panose="020B0604020202020204" pitchFamily="34" charset="0"/>
              <a:buChar char="–"/>
              <a:defRPr sz="1867" kern="1200">
                <a:solidFill>
                  <a:schemeClr val="tx2"/>
                </a:solidFill>
                <a:latin typeface="+mn-lt"/>
                <a:ea typeface="+mn-ea"/>
                <a:cs typeface="+mn-cs"/>
              </a:defRPr>
            </a:lvl4pPr>
            <a:lvl5pPr marL="2821447" indent="-304792" algn="l" defTabSz="1219170" rtl="0" eaLnBrk="1" latinLnBrk="0" hangingPunct="1">
              <a:spcBef>
                <a:spcPts val="800"/>
              </a:spcBef>
              <a:buClr>
                <a:schemeClr val="bg2"/>
              </a:buClr>
              <a:buFont typeface="Arial" panose="020B0604020202020204" pitchFamily="34" charset="0"/>
              <a:buChar char="»"/>
              <a:defRPr sz="1600"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200" dirty="0"/>
              <a:t>Supervisor: </a:t>
            </a:r>
            <a:r>
              <a:rPr lang="it-IT" sz="1200" dirty="0"/>
              <a:t>Sorana Fraier &lt;sf10095@gmail.com&gt;</a:t>
            </a:r>
            <a:endParaRPr lang="en-US" sz="1200" dirty="0"/>
          </a:p>
          <a:p>
            <a:r>
              <a:rPr lang="en-US" sz="1200" dirty="0"/>
              <a:t>Prerequisites: COMPUTER NETWORKS AND INTERNET 1 (044334)</a:t>
            </a:r>
          </a:p>
        </p:txBody>
      </p:sp>
      <p:pic>
        <p:nvPicPr>
          <p:cNvPr id="4100" name="Picture 4" descr="Quic traffic analyzer">
            <a:extLst>
              <a:ext uri="{FF2B5EF4-FFF2-40B4-BE49-F238E27FC236}">
                <a16:creationId xmlns:a16="http://schemas.microsoft.com/office/drawing/2014/main" id="{2A01BD8E-2C6D-DC45-C8AF-EDD6EBFDD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7430" y="1155780"/>
            <a:ext cx="2295525"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23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0DC1C-7EC9-9029-92B3-A5DD82CD7E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811C66-3B8D-46B8-DF8E-88DEB89A6C90}"/>
              </a:ext>
            </a:extLst>
          </p:cNvPr>
          <p:cNvSpPr>
            <a:spLocks noGrp="1"/>
          </p:cNvSpPr>
          <p:nvPr>
            <p:ph type="title"/>
          </p:nvPr>
        </p:nvSpPr>
        <p:spPr>
          <a:xfrm>
            <a:off x="679715" y="609600"/>
            <a:ext cx="8596668" cy="685800"/>
          </a:xfrm>
        </p:spPr>
        <p:txBody>
          <a:bodyPr>
            <a:noAutofit/>
          </a:bodyPr>
          <a:lstStyle/>
          <a:p>
            <a:pPr algn="ctr"/>
            <a:r>
              <a:rPr lang="en-US" sz="4800" dirty="0">
                <a:solidFill>
                  <a:srgbClr val="002147"/>
                </a:solidFill>
                <a:latin typeface="Times New Roman" panose="02020603050405020304" pitchFamily="18" charset="0"/>
                <a:ea typeface="+mn-ea"/>
                <a:cs typeface="Times New Roman" panose="02020603050405020304" pitchFamily="18" charset="0"/>
              </a:rPr>
              <a:t>Network Laboratory Goals</a:t>
            </a:r>
            <a:endParaRPr lang="en-IL" sz="4800" dirty="0">
              <a:solidFill>
                <a:srgbClr val="002147"/>
              </a:solidFill>
              <a:latin typeface="Times New Roman" panose="02020603050405020304" pitchFamily="18" charset="0"/>
              <a:ea typeface="+mn-ea"/>
              <a:cs typeface="Times New Roman" panose="02020603050405020304" pitchFamily="18" charset="0"/>
            </a:endParaRPr>
          </a:p>
        </p:txBody>
      </p:sp>
      <p:sp>
        <p:nvSpPr>
          <p:cNvPr id="3" name="Content Placeholder 2">
            <a:extLst>
              <a:ext uri="{FF2B5EF4-FFF2-40B4-BE49-F238E27FC236}">
                <a16:creationId xmlns:a16="http://schemas.microsoft.com/office/drawing/2014/main" id="{9EFE1D54-724E-9134-6B6C-45E1820AC4DA}"/>
              </a:ext>
            </a:extLst>
          </p:cNvPr>
          <p:cNvSpPr>
            <a:spLocks noGrp="1"/>
          </p:cNvSpPr>
          <p:nvPr>
            <p:ph idx="1"/>
          </p:nvPr>
        </p:nvSpPr>
        <p:spPr>
          <a:xfrm>
            <a:off x="764381" y="1955800"/>
            <a:ext cx="8137342" cy="3880773"/>
          </a:xfrm>
        </p:spPr>
        <p:txBody>
          <a:bodyPr>
            <a:normAutofit/>
          </a:bodyPr>
          <a:lstStyle/>
          <a:p>
            <a:r>
              <a:rPr lang="en-US" sz="2000" dirty="0">
                <a:solidFill>
                  <a:schemeClr val="tx1">
                    <a:lumMod val="75000"/>
                    <a:lumOff val="25000"/>
                  </a:schemeClr>
                </a:solidFill>
              </a:rPr>
              <a:t>Supervise and Provide Student Facilities for Student Projects in computer networking.</a:t>
            </a:r>
          </a:p>
          <a:p>
            <a:r>
              <a:rPr lang="en-US" sz="2000" dirty="0"/>
              <a:t>Teaching Laboratory Experiments of </a:t>
            </a:r>
            <a:r>
              <a:rPr lang="en-US" sz="2000" dirty="0">
                <a:solidFill>
                  <a:schemeClr val="tx1">
                    <a:lumMod val="75000"/>
                    <a:lumOff val="25000"/>
                  </a:schemeClr>
                </a:solidFill>
              </a:rPr>
              <a:t>computer network.</a:t>
            </a:r>
            <a:endParaRPr lang="en-US" sz="2000" dirty="0"/>
          </a:p>
          <a:p>
            <a:r>
              <a:rPr lang="en-US" sz="2000" dirty="0"/>
              <a:t>Support Research of Faculty Members in computer network and distributed systems</a:t>
            </a:r>
            <a:r>
              <a:rPr lang="en-US" sz="2000" dirty="0">
                <a:solidFill>
                  <a:schemeClr val="tx1">
                    <a:lumMod val="75000"/>
                    <a:lumOff val="25000"/>
                  </a:schemeClr>
                </a:solidFill>
              </a:rPr>
              <a:t>.</a:t>
            </a:r>
            <a:endParaRPr lang="he-IL" sz="2000" dirty="0"/>
          </a:p>
          <a:p>
            <a:pPr lvl="1"/>
            <a:endParaRPr lang="en-US" dirty="0"/>
          </a:p>
          <a:p>
            <a:endParaRPr lang="en-IL" dirty="0"/>
          </a:p>
        </p:txBody>
      </p:sp>
    </p:spTree>
    <p:extLst>
      <p:ext uri="{BB962C8B-B14F-4D97-AF65-F5344CB8AC3E}">
        <p14:creationId xmlns:p14="http://schemas.microsoft.com/office/powerpoint/2010/main" val="2752454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7ED27-4AC1-8DCE-3E27-2A6CE43BF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788554-2DBA-9F94-936A-7507173DF06D}"/>
              </a:ext>
            </a:extLst>
          </p:cNvPr>
          <p:cNvSpPr>
            <a:spLocks noGrp="1"/>
          </p:cNvSpPr>
          <p:nvPr>
            <p:ph type="title"/>
          </p:nvPr>
        </p:nvSpPr>
        <p:spPr/>
        <p:txBody>
          <a:bodyPr>
            <a:noAutofit/>
          </a:bodyPr>
          <a:lstStyle/>
          <a:p>
            <a:r>
              <a:rPr lang="en-US" sz="2400" b="1" dirty="0">
                <a:solidFill>
                  <a:srgbClr val="666666"/>
                </a:solidFill>
                <a:latin typeface="Open Sans" panose="020B0606030504020204" pitchFamily="34" charset="0"/>
              </a:rPr>
              <a:t>Development of a Scanner for TLS 1.3 Server Misconfiguration Detection</a:t>
            </a:r>
            <a:br>
              <a:rPr lang="en-US" sz="1200" dirty="0"/>
            </a:br>
            <a:endParaRPr lang="he-IL" sz="2400" b="1" dirty="0">
              <a:solidFill>
                <a:srgbClr val="666666"/>
              </a:solidFill>
              <a:latin typeface="Open Sans" panose="020B0606030504020204" pitchFamily="34" charset="0"/>
            </a:endParaRPr>
          </a:p>
        </p:txBody>
      </p:sp>
      <p:sp>
        <p:nvSpPr>
          <p:cNvPr id="3" name="Content Placeholder 2">
            <a:extLst>
              <a:ext uri="{FF2B5EF4-FFF2-40B4-BE49-F238E27FC236}">
                <a16:creationId xmlns:a16="http://schemas.microsoft.com/office/drawing/2014/main" id="{01F55DDC-4A1C-9776-F673-148EEADBD414}"/>
              </a:ext>
            </a:extLst>
          </p:cNvPr>
          <p:cNvSpPr>
            <a:spLocks noGrp="1"/>
          </p:cNvSpPr>
          <p:nvPr>
            <p:ph idx="1"/>
          </p:nvPr>
        </p:nvSpPr>
        <p:spPr>
          <a:xfrm>
            <a:off x="437820" y="1245985"/>
            <a:ext cx="10675656" cy="2708600"/>
          </a:xfrm>
        </p:spPr>
        <p:txBody>
          <a:bodyPr>
            <a:noAutofit/>
          </a:bodyPr>
          <a:lstStyle/>
          <a:p>
            <a:r>
              <a:rPr lang="en-US" sz="1000" dirty="0"/>
              <a:t>TLS 1.3 (Transport Layer Security, RFC 8446) is the latest version of the TLS protocol, offering significant improvements in security, privacy, and performance over previous versions. It eliminates outdated cryptographic primitives, reduces handshake latency, and enhances forward secrecy by </a:t>
            </a:r>
            <a:r>
              <a:rPr lang="en-US" sz="1000" dirty="0" err="1"/>
              <a:t>design.Despite</a:t>
            </a:r>
            <a:r>
              <a:rPr lang="en-US" sz="1000" dirty="0"/>
              <a:t> these improvements, misconfigurations in TLS 1.3 servers can still leave systems vulnerable to a wide range of threats — such as weak certificate chains, improper key reuse, incorrect cipher suite negotiation, or insecure fallback mechanisms. Proper configuration is critical for ensuring both the security and reliability of services that depend on TLS 1.3. Currently, there are limited tools that specifically focus on TLS 1.3 misconfigurations, as many existing scanners are still designed primarily for TLS 1.2 and earlier versions. This project seeks to fill that gap by developing a scanner focused on detecting TLS 1.3-specific server misconfigurations.</a:t>
            </a:r>
          </a:p>
          <a:p>
            <a:r>
              <a:rPr lang="en-US" sz="1000" dirty="0"/>
              <a:t>The main objective of the project is to design and implement a scanner that:</a:t>
            </a:r>
          </a:p>
          <a:p>
            <a:pPr lvl="1"/>
            <a:r>
              <a:rPr lang="en-US" sz="1000" dirty="0"/>
              <a:t>Establishes TLS 1.3 connections to target servers.</a:t>
            </a:r>
          </a:p>
          <a:p>
            <a:pPr lvl="1"/>
            <a:r>
              <a:rPr lang="en-US" sz="1000" dirty="0"/>
              <a:t>Retrieves and analyzes server-side TLS 1.3 configuration details.</a:t>
            </a:r>
          </a:p>
          <a:p>
            <a:pPr lvl="1"/>
            <a:r>
              <a:rPr lang="en-US" sz="1000" dirty="0"/>
              <a:t>Detects common misconfigurations and insecure deployments.</a:t>
            </a:r>
          </a:p>
          <a:p>
            <a:pPr lvl="1"/>
            <a:r>
              <a:rPr lang="en-US" sz="1000" dirty="0"/>
              <a:t>Generates comprehensive reports to assist administrators in identifying and correcting weaknesses.</a:t>
            </a:r>
          </a:p>
          <a:p>
            <a:endParaRPr lang="en-US" sz="1000" dirty="0"/>
          </a:p>
        </p:txBody>
      </p:sp>
      <p:sp>
        <p:nvSpPr>
          <p:cNvPr id="5" name="Content Placeholder 2">
            <a:extLst>
              <a:ext uri="{FF2B5EF4-FFF2-40B4-BE49-F238E27FC236}">
                <a16:creationId xmlns:a16="http://schemas.microsoft.com/office/drawing/2014/main" id="{61307908-076C-3AC9-C16A-21D0C964B95B}"/>
              </a:ext>
            </a:extLst>
          </p:cNvPr>
          <p:cNvSpPr txBox="1">
            <a:spLocks/>
          </p:cNvSpPr>
          <p:nvPr/>
        </p:nvSpPr>
        <p:spPr>
          <a:xfrm>
            <a:off x="7153281" y="4910816"/>
            <a:ext cx="5442561" cy="791404"/>
          </a:xfrm>
          <a:prstGeom prst="rect">
            <a:avLst/>
          </a:prstGeom>
        </p:spPr>
        <p:txBody>
          <a:bodyPr vert="horz" lIns="0" tIns="0" rIns="0" bIns="0" rtlCol="0">
            <a:normAutofit/>
          </a:bodyPr>
          <a:lstStyle>
            <a:lvl1pPr marL="383108" indent="-383108" algn="l" defTabSz="1219170" rtl="0" eaLnBrk="1" latinLnBrk="0" hangingPunct="1">
              <a:spcBef>
                <a:spcPts val="1600"/>
              </a:spcBef>
              <a:buClr>
                <a:schemeClr val="bg2"/>
              </a:buClr>
              <a:buFont typeface="Webdings" panose="05030102010509060703" pitchFamily="18" charset="2"/>
              <a:buChar char="4"/>
              <a:defRPr sz="2667" kern="1200">
                <a:solidFill>
                  <a:schemeClr val="tx2"/>
                </a:solidFill>
                <a:latin typeface="+mn-lt"/>
                <a:ea typeface="+mn-ea"/>
                <a:cs typeface="+mn-cs"/>
              </a:defRPr>
            </a:lvl1pPr>
            <a:lvl2pPr marL="1071007" indent="-380990" algn="l" defTabSz="1219170" rtl="0" eaLnBrk="1" latinLnBrk="0" hangingPunct="1">
              <a:spcBef>
                <a:spcPts val="800"/>
              </a:spcBef>
              <a:buClr>
                <a:schemeClr val="bg2"/>
              </a:buClr>
              <a:buFont typeface="Arial" panose="020B0604020202020204" pitchFamily="34" charset="0"/>
              <a:buChar char="–"/>
              <a:defRPr sz="2400" kern="1200">
                <a:solidFill>
                  <a:schemeClr val="tx2"/>
                </a:solidFill>
                <a:latin typeface="+mn-lt"/>
                <a:ea typeface="+mn-ea"/>
                <a:cs typeface="+mn-cs"/>
              </a:defRPr>
            </a:lvl2pPr>
            <a:lvl3pPr marL="1602277" indent="-304792" algn="l" defTabSz="1219170" rtl="0" eaLnBrk="1" latinLnBrk="0" hangingPunct="1">
              <a:spcBef>
                <a:spcPts val="800"/>
              </a:spcBef>
              <a:buClr>
                <a:schemeClr val="bg2"/>
              </a:buClr>
              <a:buFont typeface="Wingdings" panose="05000000000000000000" pitchFamily="2" charset="2"/>
              <a:buChar char="§"/>
              <a:defRPr sz="2133" kern="1200">
                <a:solidFill>
                  <a:schemeClr val="tx2"/>
                </a:solidFill>
                <a:latin typeface="+mn-lt"/>
                <a:ea typeface="+mn-ea"/>
                <a:cs typeface="+mn-cs"/>
              </a:defRPr>
            </a:lvl3pPr>
            <a:lvl4pPr marL="2211862" indent="-304792" algn="l" defTabSz="1219170" rtl="0" eaLnBrk="1" latinLnBrk="0" hangingPunct="1">
              <a:spcBef>
                <a:spcPts val="800"/>
              </a:spcBef>
              <a:buClr>
                <a:schemeClr val="bg2"/>
              </a:buClr>
              <a:buFont typeface="Arial" panose="020B0604020202020204" pitchFamily="34" charset="0"/>
              <a:buChar char="–"/>
              <a:defRPr sz="1867" kern="1200">
                <a:solidFill>
                  <a:schemeClr val="tx2"/>
                </a:solidFill>
                <a:latin typeface="+mn-lt"/>
                <a:ea typeface="+mn-ea"/>
                <a:cs typeface="+mn-cs"/>
              </a:defRPr>
            </a:lvl4pPr>
            <a:lvl5pPr marL="2821447" indent="-304792" algn="l" defTabSz="1219170" rtl="0" eaLnBrk="1" latinLnBrk="0" hangingPunct="1">
              <a:spcBef>
                <a:spcPts val="800"/>
              </a:spcBef>
              <a:buClr>
                <a:schemeClr val="bg2"/>
              </a:buClr>
              <a:buFont typeface="Arial" panose="020B0604020202020204" pitchFamily="34" charset="0"/>
              <a:buChar char="»"/>
              <a:defRPr sz="1600"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sz="1200" dirty="0"/>
              <a:t>Supervisor: </a:t>
            </a:r>
            <a:r>
              <a:rPr lang="it-IT" sz="1200" dirty="0"/>
              <a:t>Sorana Fraier &lt;sf10095@gmail.com&gt;</a:t>
            </a:r>
            <a:endParaRPr lang="en-US" sz="1200" dirty="0"/>
          </a:p>
          <a:p>
            <a:r>
              <a:rPr lang="en-US" sz="1200" dirty="0"/>
              <a:t>Prerequisites: COMPUTER NETWORKS AND INTERNET 1 (044334)</a:t>
            </a:r>
          </a:p>
        </p:txBody>
      </p:sp>
      <p:pic>
        <p:nvPicPr>
          <p:cNvPr id="1026" name="Picture 2" descr="Transport Layer Security (TLS): what it ...">
            <a:extLst>
              <a:ext uri="{FF2B5EF4-FFF2-40B4-BE49-F238E27FC236}">
                <a16:creationId xmlns:a16="http://schemas.microsoft.com/office/drawing/2014/main" id="{137D7A46-1E5D-C8BF-1C05-2CB6946450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3598" y="2421996"/>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143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D74D8-64AE-9AA4-823F-02311D2C27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6A1427-6847-69B6-6538-120D55E4D014}"/>
              </a:ext>
            </a:extLst>
          </p:cNvPr>
          <p:cNvSpPr>
            <a:spLocks noGrp="1"/>
          </p:cNvSpPr>
          <p:nvPr>
            <p:ph type="title"/>
          </p:nvPr>
        </p:nvSpPr>
        <p:spPr>
          <a:xfrm>
            <a:off x="604615" y="287273"/>
            <a:ext cx="8596668" cy="685800"/>
          </a:xfrm>
        </p:spPr>
        <p:txBody>
          <a:bodyPr>
            <a:noAutofit/>
          </a:bodyPr>
          <a:lstStyle/>
          <a:p>
            <a:pPr algn="ctr"/>
            <a:r>
              <a:rPr lang="en-US" sz="4800" dirty="0">
                <a:solidFill>
                  <a:srgbClr val="002147"/>
                </a:solidFill>
                <a:latin typeface="Times New Roman" panose="02020603050405020304" pitchFamily="18" charset="0"/>
                <a:ea typeface="+mn-ea"/>
                <a:cs typeface="Times New Roman" panose="02020603050405020304" pitchFamily="18" charset="0"/>
              </a:rPr>
              <a:t>Laboratory Staff</a:t>
            </a:r>
            <a:endParaRPr lang="en-IL" sz="4800" dirty="0">
              <a:solidFill>
                <a:srgbClr val="002147"/>
              </a:solidFill>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82472D10-5DDD-C132-0755-E9B1C07462A2}"/>
              </a:ext>
            </a:extLst>
          </p:cNvPr>
          <p:cNvSpPr/>
          <p:nvPr/>
        </p:nvSpPr>
        <p:spPr>
          <a:xfrm>
            <a:off x="4385386" y="3427843"/>
            <a:ext cx="1192955" cy="420756"/>
          </a:xfrm>
          <a:prstGeom prst="rect">
            <a:avLst/>
          </a:prstGeom>
        </p:spPr>
        <p:txBody>
          <a:bodyPr wrap="none">
            <a:spAutoFit/>
          </a:bodyPr>
          <a:lstStyle/>
          <a:p>
            <a:pPr algn="ctr" rtl="0">
              <a:buNone/>
            </a:pPr>
            <a:r>
              <a:rPr lang="en-US" sz="1067" b="1" dirty="0">
                <a:solidFill>
                  <a:srgbClr val="2F3750"/>
                </a:solidFill>
              </a:rPr>
              <a:t>Hovav Gazit</a:t>
            </a:r>
          </a:p>
          <a:p>
            <a:pPr algn="ctr" rtl="0">
              <a:buNone/>
            </a:pPr>
            <a:r>
              <a:rPr lang="en-US" sz="1067" b="1" dirty="0">
                <a:solidFill>
                  <a:srgbClr val="2F3750"/>
                </a:solidFill>
              </a:rPr>
              <a:t>Chief Engineer</a:t>
            </a:r>
          </a:p>
        </p:txBody>
      </p:sp>
      <p:sp>
        <p:nvSpPr>
          <p:cNvPr id="22" name="Rectangle 21">
            <a:extLst>
              <a:ext uri="{FF2B5EF4-FFF2-40B4-BE49-F238E27FC236}">
                <a16:creationId xmlns:a16="http://schemas.microsoft.com/office/drawing/2014/main" id="{DFF1BD38-B1CB-C06B-6CA6-786D29F8B8FB}"/>
              </a:ext>
            </a:extLst>
          </p:cNvPr>
          <p:cNvSpPr/>
          <p:nvPr/>
        </p:nvSpPr>
        <p:spPr>
          <a:xfrm>
            <a:off x="1990550" y="3439916"/>
            <a:ext cx="1462260" cy="420756"/>
          </a:xfrm>
          <a:prstGeom prst="rect">
            <a:avLst/>
          </a:prstGeom>
        </p:spPr>
        <p:txBody>
          <a:bodyPr wrap="none">
            <a:spAutoFit/>
          </a:bodyPr>
          <a:lstStyle/>
          <a:p>
            <a:pPr algn="ctr"/>
            <a:r>
              <a:rPr lang="en-US" sz="1067" b="1" dirty="0">
                <a:solidFill>
                  <a:srgbClr val="2F3750"/>
                </a:solidFill>
              </a:rPr>
              <a:t>Victor Kulikov</a:t>
            </a:r>
          </a:p>
          <a:p>
            <a:pPr algn="ctr"/>
            <a:r>
              <a:rPr lang="en-US" sz="1067" b="1" dirty="0">
                <a:solidFill>
                  <a:srgbClr val="2F3750"/>
                </a:solidFill>
              </a:rPr>
              <a:t>Software Engineer</a:t>
            </a:r>
          </a:p>
        </p:txBody>
      </p:sp>
      <p:sp>
        <p:nvSpPr>
          <p:cNvPr id="27" name="Rectangle 26">
            <a:extLst>
              <a:ext uri="{FF2B5EF4-FFF2-40B4-BE49-F238E27FC236}">
                <a16:creationId xmlns:a16="http://schemas.microsoft.com/office/drawing/2014/main" id="{7BB54292-4A9B-1623-D3E0-ED55E02BAC5B}"/>
              </a:ext>
            </a:extLst>
          </p:cNvPr>
          <p:cNvSpPr/>
          <p:nvPr/>
        </p:nvSpPr>
        <p:spPr>
          <a:xfrm>
            <a:off x="6751495" y="3399892"/>
            <a:ext cx="1428596" cy="420756"/>
          </a:xfrm>
          <a:prstGeom prst="rect">
            <a:avLst/>
          </a:prstGeom>
        </p:spPr>
        <p:txBody>
          <a:bodyPr wrap="none">
            <a:spAutoFit/>
          </a:bodyPr>
          <a:lstStyle/>
          <a:p>
            <a:pPr algn="ctr" fontAlgn="base"/>
            <a:r>
              <a:rPr lang="en-US" sz="1067" b="1" dirty="0">
                <a:solidFill>
                  <a:srgbClr val="2F3750"/>
                </a:solidFill>
              </a:rPr>
              <a:t>Jose Yallouz</a:t>
            </a:r>
          </a:p>
          <a:p>
            <a:pPr algn="ctr" fontAlgn="base"/>
            <a:r>
              <a:rPr lang="en-US" sz="1067" b="1" dirty="0">
                <a:solidFill>
                  <a:srgbClr val="2F3750"/>
                </a:solidFill>
              </a:rPr>
              <a:t>Network Engineer</a:t>
            </a:r>
          </a:p>
        </p:txBody>
      </p:sp>
      <p:pic>
        <p:nvPicPr>
          <p:cNvPr id="3" name="Picture 2">
            <a:extLst>
              <a:ext uri="{FF2B5EF4-FFF2-40B4-BE49-F238E27FC236}">
                <a16:creationId xmlns:a16="http://schemas.microsoft.com/office/drawing/2014/main" id="{47CBCF17-752E-9AEF-2810-E425EEB95667}"/>
              </a:ext>
            </a:extLst>
          </p:cNvPr>
          <p:cNvPicPr>
            <a:picLocks noChangeAspect="1"/>
          </p:cNvPicPr>
          <p:nvPr/>
        </p:nvPicPr>
        <p:blipFill>
          <a:blip r:embed="rId2"/>
          <a:srcRect l="15187" r="9221"/>
          <a:stretch/>
        </p:blipFill>
        <p:spPr>
          <a:xfrm>
            <a:off x="4329009" y="1379473"/>
            <a:ext cx="1440000" cy="1905000"/>
          </a:xfrm>
          <a:prstGeom prst="rect">
            <a:avLst/>
          </a:prstGeom>
        </p:spPr>
      </p:pic>
      <p:pic>
        <p:nvPicPr>
          <p:cNvPr id="4" name="Picture 3">
            <a:extLst>
              <a:ext uri="{FF2B5EF4-FFF2-40B4-BE49-F238E27FC236}">
                <a16:creationId xmlns:a16="http://schemas.microsoft.com/office/drawing/2014/main" id="{15F90C04-2431-AC89-9D60-B77ECB86A30A}"/>
              </a:ext>
            </a:extLst>
          </p:cNvPr>
          <p:cNvPicPr>
            <a:picLocks noChangeAspect="1"/>
          </p:cNvPicPr>
          <p:nvPr/>
        </p:nvPicPr>
        <p:blipFill>
          <a:blip r:embed="rId3"/>
          <a:srcRect l="10769" r="13640"/>
          <a:stretch/>
        </p:blipFill>
        <p:spPr>
          <a:xfrm>
            <a:off x="1974337" y="1379473"/>
            <a:ext cx="1440000" cy="1905000"/>
          </a:xfrm>
          <a:prstGeom prst="rect">
            <a:avLst/>
          </a:prstGeom>
        </p:spPr>
      </p:pic>
      <p:pic>
        <p:nvPicPr>
          <p:cNvPr id="5" name="Picture 4">
            <a:extLst>
              <a:ext uri="{FF2B5EF4-FFF2-40B4-BE49-F238E27FC236}">
                <a16:creationId xmlns:a16="http://schemas.microsoft.com/office/drawing/2014/main" id="{FA3DFC93-1E68-D2C4-ECC2-BE7C462E18F3}"/>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683681" y="1379473"/>
            <a:ext cx="1440000" cy="1920000"/>
          </a:xfrm>
          <a:prstGeom prst="rect">
            <a:avLst/>
          </a:prstGeom>
        </p:spPr>
      </p:pic>
      <p:pic>
        <p:nvPicPr>
          <p:cNvPr id="6" name="Picture 5">
            <a:extLst>
              <a:ext uri="{FF2B5EF4-FFF2-40B4-BE49-F238E27FC236}">
                <a16:creationId xmlns:a16="http://schemas.microsoft.com/office/drawing/2014/main" id="{0BB0210C-D85C-0088-890F-F4B0EA68885B}"/>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207665" y="4105923"/>
            <a:ext cx="1320221" cy="1320221"/>
          </a:xfrm>
          <a:prstGeom prst="rect">
            <a:avLst/>
          </a:prstGeom>
        </p:spPr>
      </p:pic>
      <p:pic>
        <p:nvPicPr>
          <p:cNvPr id="8" name="Picture 7">
            <a:extLst>
              <a:ext uri="{FF2B5EF4-FFF2-40B4-BE49-F238E27FC236}">
                <a16:creationId xmlns:a16="http://schemas.microsoft.com/office/drawing/2014/main" id="{BF44D60F-EC77-A928-C005-4BF763EF4035}"/>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3076881" y="4142975"/>
            <a:ext cx="1320000" cy="1320000"/>
          </a:xfrm>
          <a:prstGeom prst="rect">
            <a:avLst/>
          </a:prstGeom>
        </p:spPr>
      </p:pic>
      <p:pic>
        <p:nvPicPr>
          <p:cNvPr id="10" name="Picture 9">
            <a:extLst>
              <a:ext uri="{FF2B5EF4-FFF2-40B4-BE49-F238E27FC236}">
                <a16:creationId xmlns:a16="http://schemas.microsoft.com/office/drawing/2014/main" id="{17340DB0-488E-5D6F-526C-E8401D56B9EC}"/>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rcRect l="7653"/>
          <a:stretch/>
        </p:blipFill>
        <p:spPr>
          <a:xfrm>
            <a:off x="5120616" y="4162398"/>
            <a:ext cx="1296786" cy="1320000"/>
          </a:xfrm>
          <a:prstGeom prst="rect">
            <a:avLst/>
          </a:prstGeom>
        </p:spPr>
      </p:pic>
      <p:pic>
        <p:nvPicPr>
          <p:cNvPr id="11" name="Picture 10">
            <a:extLst>
              <a:ext uri="{FF2B5EF4-FFF2-40B4-BE49-F238E27FC236}">
                <a16:creationId xmlns:a16="http://schemas.microsoft.com/office/drawing/2014/main" id="{736140D4-1E68-621A-D02F-6D10D65902E8}"/>
              </a:ext>
            </a:extLst>
          </p:cNvPr>
          <p:cNvPicPr>
            <a:picLocks noChangeAspect="1"/>
          </p:cNvPicPr>
          <p:nvPr/>
        </p:nvPicPr>
        <p:blipFill>
          <a:blip r:embed="rId12">
            <a:grayscl/>
          </a:blip>
          <a:stretch>
            <a:fillRect/>
          </a:stretch>
        </p:blipFill>
        <p:spPr>
          <a:xfrm>
            <a:off x="10270251" y="4105923"/>
            <a:ext cx="1320000" cy="1320000"/>
          </a:xfrm>
          <a:prstGeom prst="rect">
            <a:avLst/>
          </a:prstGeom>
        </p:spPr>
      </p:pic>
      <p:sp>
        <p:nvSpPr>
          <p:cNvPr id="12" name="Rectangle 11">
            <a:extLst>
              <a:ext uri="{FF2B5EF4-FFF2-40B4-BE49-F238E27FC236}">
                <a16:creationId xmlns:a16="http://schemas.microsoft.com/office/drawing/2014/main" id="{70978B63-1F25-1328-D1BD-61DAC2B9365A}"/>
              </a:ext>
            </a:extLst>
          </p:cNvPr>
          <p:cNvSpPr/>
          <p:nvPr/>
        </p:nvSpPr>
        <p:spPr>
          <a:xfrm>
            <a:off x="1183275" y="5595873"/>
            <a:ext cx="1268297" cy="420756"/>
          </a:xfrm>
          <a:prstGeom prst="rect">
            <a:avLst/>
          </a:prstGeom>
        </p:spPr>
        <p:txBody>
          <a:bodyPr wrap="none">
            <a:spAutoFit/>
          </a:bodyPr>
          <a:lstStyle/>
          <a:p>
            <a:pPr algn="ctr"/>
            <a:r>
              <a:rPr lang="en-US" sz="1067" b="1" dirty="0">
                <a:solidFill>
                  <a:srgbClr val="2F3750"/>
                </a:solidFill>
              </a:rPr>
              <a:t>Tal Mizrahi</a:t>
            </a:r>
          </a:p>
          <a:p>
            <a:pPr algn="ctr"/>
            <a:r>
              <a:rPr lang="en-US" sz="1067" b="1" dirty="0">
                <a:solidFill>
                  <a:srgbClr val="2F3750"/>
                </a:solidFill>
              </a:rPr>
              <a:t>Network Expert</a:t>
            </a:r>
          </a:p>
        </p:txBody>
      </p:sp>
      <p:sp>
        <p:nvSpPr>
          <p:cNvPr id="13" name="Rectangle 12">
            <a:extLst>
              <a:ext uri="{FF2B5EF4-FFF2-40B4-BE49-F238E27FC236}">
                <a16:creationId xmlns:a16="http://schemas.microsoft.com/office/drawing/2014/main" id="{A694AB07-D543-62D9-9141-4865898C9897}"/>
              </a:ext>
            </a:extLst>
          </p:cNvPr>
          <p:cNvSpPr/>
          <p:nvPr/>
        </p:nvSpPr>
        <p:spPr>
          <a:xfrm>
            <a:off x="2934696" y="5612423"/>
            <a:ext cx="1584088" cy="420756"/>
          </a:xfrm>
          <a:prstGeom prst="rect">
            <a:avLst/>
          </a:prstGeom>
        </p:spPr>
        <p:txBody>
          <a:bodyPr wrap="none">
            <a:spAutoFit/>
          </a:bodyPr>
          <a:lstStyle/>
          <a:p>
            <a:pPr algn="ctr"/>
            <a:r>
              <a:rPr lang="en-US" sz="1067" b="1" dirty="0">
                <a:solidFill>
                  <a:srgbClr val="2F3750"/>
                </a:solidFill>
              </a:rPr>
              <a:t>Felix Goldberg</a:t>
            </a:r>
          </a:p>
          <a:p>
            <a:pPr algn="ctr"/>
            <a:r>
              <a:rPr lang="en-US" sz="1067" b="1" dirty="0">
                <a:solidFill>
                  <a:srgbClr val="2F3750"/>
                </a:solidFill>
              </a:rPr>
              <a:t>Graph theory Expert</a:t>
            </a:r>
          </a:p>
        </p:txBody>
      </p:sp>
      <p:sp>
        <p:nvSpPr>
          <p:cNvPr id="14" name="Rectangle 13">
            <a:extLst>
              <a:ext uri="{FF2B5EF4-FFF2-40B4-BE49-F238E27FC236}">
                <a16:creationId xmlns:a16="http://schemas.microsoft.com/office/drawing/2014/main" id="{F7F085C3-EEFA-900F-59AE-7E86ECF59D34}"/>
              </a:ext>
            </a:extLst>
          </p:cNvPr>
          <p:cNvSpPr/>
          <p:nvPr/>
        </p:nvSpPr>
        <p:spPr>
          <a:xfrm>
            <a:off x="4947401" y="5612423"/>
            <a:ext cx="1563249" cy="420756"/>
          </a:xfrm>
          <a:prstGeom prst="rect">
            <a:avLst/>
          </a:prstGeom>
        </p:spPr>
        <p:txBody>
          <a:bodyPr wrap="none">
            <a:spAutoFit/>
          </a:bodyPr>
          <a:lstStyle/>
          <a:p>
            <a:pPr algn="ctr"/>
            <a:r>
              <a:rPr lang="en-US" sz="1067" b="1" dirty="0">
                <a:solidFill>
                  <a:srgbClr val="2F3750"/>
                </a:solidFill>
              </a:rPr>
              <a:t>Henrique Kagan</a:t>
            </a:r>
          </a:p>
          <a:p>
            <a:pPr algn="ctr"/>
            <a:r>
              <a:rPr lang="en-US" sz="1067" b="1" dirty="0">
                <a:solidFill>
                  <a:srgbClr val="2F3750"/>
                </a:solidFill>
              </a:rPr>
              <a:t>Optimization Expert</a:t>
            </a:r>
          </a:p>
        </p:txBody>
      </p:sp>
      <p:sp>
        <p:nvSpPr>
          <p:cNvPr id="15" name="Rectangle 14">
            <a:extLst>
              <a:ext uri="{FF2B5EF4-FFF2-40B4-BE49-F238E27FC236}">
                <a16:creationId xmlns:a16="http://schemas.microsoft.com/office/drawing/2014/main" id="{E73862B0-68A6-4D7F-A0A4-1A4F51439466}"/>
              </a:ext>
            </a:extLst>
          </p:cNvPr>
          <p:cNvSpPr/>
          <p:nvPr/>
        </p:nvSpPr>
        <p:spPr>
          <a:xfrm>
            <a:off x="10334792" y="5576986"/>
            <a:ext cx="1111203" cy="420756"/>
          </a:xfrm>
          <a:prstGeom prst="rect">
            <a:avLst/>
          </a:prstGeom>
        </p:spPr>
        <p:txBody>
          <a:bodyPr wrap="none">
            <a:spAutoFit/>
          </a:bodyPr>
          <a:lstStyle/>
          <a:p>
            <a:pPr algn="ctr"/>
            <a:r>
              <a:rPr lang="en-US" sz="1067" b="1" dirty="0">
                <a:solidFill>
                  <a:srgbClr val="2F3750"/>
                </a:solidFill>
              </a:rPr>
              <a:t>Sorana Fraier</a:t>
            </a:r>
          </a:p>
          <a:p>
            <a:pPr algn="ctr"/>
            <a:r>
              <a:rPr lang="en-US" sz="1067" b="1" dirty="0">
                <a:solidFill>
                  <a:srgbClr val="2F3750"/>
                </a:solidFill>
              </a:rPr>
              <a:t>Cyber Expert</a:t>
            </a:r>
          </a:p>
        </p:txBody>
      </p:sp>
      <p:sp>
        <p:nvSpPr>
          <p:cNvPr id="9" name="Rectangle 8">
            <a:extLst>
              <a:ext uri="{FF2B5EF4-FFF2-40B4-BE49-F238E27FC236}">
                <a16:creationId xmlns:a16="http://schemas.microsoft.com/office/drawing/2014/main" id="{9BB4A39B-1349-8D90-26D6-B436702E6EDF}"/>
              </a:ext>
            </a:extLst>
          </p:cNvPr>
          <p:cNvSpPr/>
          <p:nvPr/>
        </p:nvSpPr>
        <p:spPr>
          <a:xfrm>
            <a:off x="6750960" y="5594536"/>
            <a:ext cx="1406155" cy="420756"/>
          </a:xfrm>
          <a:prstGeom prst="rect">
            <a:avLst/>
          </a:prstGeom>
        </p:spPr>
        <p:txBody>
          <a:bodyPr wrap="none">
            <a:spAutoFit/>
          </a:bodyPr>
          <a:lstStyle/>
          <a:p>
            <a:pPr algn="ctr"/>
            <a:r>
              <a:rPr lang="en-US" sz="1067" b="1" dirty="0">
                <a:solidFill>
                  <a:srgbClr val="2F3750"/>
                </a:solidFill>
              </a:rPr>
              <a:t>Ilay Yavlovich</a:t>
            </a:r>
          </a:p>
          <a:p>
            <a:pPr algn="ctr"/>
            <a:r>
              <a:rPr lang="en-US" sz="1067" b="1" dirty="0">
                <a:solidFill>
                  <a:srgbClr val="2F3750"/>
                </a:solidFill>
              </a:rPr>
              <a:t>Graduate Student</a:t>
            </a:r>
          </a:p>
        </p:txBody>
      </p:sp>
      <p:pic>
        <p:nvPicPr>
          <p:cNvPr id="1026" name="Picture 2" descr="Ilay Yavlovich">
            <a:extLst>
              <a:ext uri="{FF2B5EF4-FFF2-40B4-BE49-F238E27FC236}">
                <a16:creationId xmlns:a16="http://schemas.microsoft.com/office/drawing/2014/main" id="{0F7DBE07-0B11-9E88-0C4B-FDC845412DFC}"/>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751495" y="4146239"/>
            <a:ext cx="1316736" cy="131673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496FC69-513A-F3D0-A03E-7EBFA4D9DFC6}"/>
              </a:ext>
            </a:extLst>
          </p:cNvPr>
          <p:cNvSpPr/>
          <p:nvPr/>
        </p:nvSpPr>
        <p:spPr>
          <a:xfrm>
            <a:off x="8352840" y="5615051"/>
            <a:ext cx="1608133" cy="420756"/>
          </a:xfrm>
          <a:prstGeom prst="rect">
            <a:avLst/>
          </a:prstGeom>
        </p:spPr>
        <p:txBody>
          <a:bodyPr wrap="none">
            <a:spAutoFit/>
          </a:bodyPr>
          <a:lstStyle/>
          <a:p>
            <a:pPr algn="ctr"/>
            <a:r>
              <a:rPr lang="en-US" sz="1067" b="1" dirty="0">
                <a:solidFill>
                  <a:srgbClr val="2F3750"/>
                </a:solidFill>
              </a:rPr>
              <a:t>Elisheva Shamash</a:t>
            </a:r>
          </a:p>
          <a:p>
            <a:pPr algn="ctr"/>
            <a:r>
              <a:rPr lang="en-US" sz="1067" b="1" dirty="0">
                <a:solidFill>
                  <a:srgbClr val="2F3750"/>
                </a:solidFill>
              </a:rPr>
              <a:t>Game-Theory Expert</a:t>
            </a:r>
          </a:p>
        </p:txBody>
      </p:sp>
      <p:pic>
        <p:nvPicPr>
          <p:cNvPr id="18" name="Picture 17">
            <a:extLst>
              <a:ext uri="{FF2B5EF4-FFF2-40B4-BE49-F238E27FC236}">
                <a16:creationId xmlns:a16="http://schemas.microsoft.com/office/drawing/2014/main" id="{31E72B73-ACD3-D91C-5C8E-C5424F718616}"/>
              </a:ext>
            </a:extLst>
          </p:cNvPr>
          <p:cNvPicPr>
            <a:picLocks noChangeAspect="1"/>
          </p:cNvPicPr>
          <p:nvPr/>
        </p:nvPicPr>
        <p:blipFill>
          <a:blip r:embed="rId15">
            <a:extLst>
              <a:ext uri="{BEBA8EAE-BF5A-486C-A8C5-ECC9F3942E4B}">
                <a14:imgProps xmlns:a14="http://schemas.microsoft.com/office/drawing/2010/main">
                  <a14:imgLayer r:embed="rId16">
                    <a14:imgEffect>
                      <a14:saturation sat="0"/>
                    </a14:imgEffect>
                  </a14:imgLayer>
                </a14:imgProps>
              </a:ext>
            </a:extLst>
          </a:blip>
          <a:stretch>
            <a:fillRect/>
          </a:stretch>
        </p:blipFill>
        <p:spPr>
          <a:xfrm>
            <a:off x="8595072" y="4105923"/>
            <a:ext cx="1272125" cy="1316736"/>
          </a:xfrm>
          <a:prstGeom prst="rect">
            <a:avLst/>
          </a:prstGeom>
        </p:spPr>
      </p:pic>
    </p:spTree>
    <p:extLst>
      <p:ext uri="{BB962C8B-B14F-4D97-AF65-F5344CB8AC3E}">
        <p14:creationId xmlns:p14="http://schemas.microsoft.com/office/powerpoint/2010/main" val="2967121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222A6-1E2F-C33A-1645-65DE27680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C46DBB-7B12-98CF-B003-4C69F9A495D3}"/>
              </a:ext>
            </a:extLst>
          </p:cNvPr>
          <p:cNvSpPr>
            <a:spLocks noGrp="1"/>
          </p:cNvSpPr>
          <p:nvPr>
            <p:ph type="title"/>
          </p:nvPr>
        </p:nvSpPr>
        <p:spPr>
          <a:xfrm>
            <a:off x="679715" y="609600"/>
            <a:ext cx="8596668" cy="685800"/>
          </a:xfrm>
        </p:spPr>
        <p:txBody>
          <a:bodyPr>
            <a:noAutofit/>
          </a:bodyPr>
          <a:lstStyle/>
          <a:p>
            <a:pPr algn="ctr"/>
            <a:r>
              <a:rPr lang="en-US" sz="4800" dirty="0">
                <a:solidFill>
                  <a:srgbClr val="002147"/>
                </a:solidFill>
                <a:latin typeface="Times New Roman" panose="02020603050405020304" pitchFamily="18" charset="0"/>
                <a:ea typeface="+mn-ea"/>
                <a:cs typeface="Times New Roman" panose="02020603050405020304" pitchFamily="18" charset="0"/>
              </a:rPr>
              <a:t>Faculty Members</a:t>
            </a:r>
            <a:endParaRPr lang="en-IL" sz="4800" dirty="0">
              <a:solidFill>
                <a:srgbClr val="002147"/>
              </a:solidFill>
              <a:latin typeface="Times New Roman" panose="02020603050405020304" pitchFamily="18" charset="0"/>
              <a:ea typeface="+mn-ea"/>
              <a:cs typeface="Times New Roman" panose="02020603050405020304" pitchFamily="18" charset="0"/>
            </a:endParaRPr>
          </a:p>
        </p:txBody>
      </p:sp>
      <p:sp>
        <p:nvSpPr>
          <p:cNvPr id="16" name="Rectangle 15">
            <a:extLst>
              <a:ext uri="{FF2B5EF4-FFF2-40B4-BE49-F238E27FC236}">
                <a16:creationId xmlns:a16="http://schemas.microsoft.com/office/drawing/2014/main" id="{68ADBE89-7A5E-A58F-A66F-0440F9F26A9E}"/>
              </a:ext>
            </a:extLst>
          </p:cNvPr>
          <p:cNvSpPr/>
          <p:nvPr/>
        </p:nvSpPr>
        <p:spPr>
          <a:xfrm>
            <a:off x="2407843" y="3209443"/>
            <a:ext cx="1556836" cy="256545"/>
          </a:xfrm>
          <a:prstGeom prst="rect">
            <a:avLst/>
          </a:prstGeom>
        </p:spPr>
        <p:txBody>
          <a:bodyPr wrap="none">
            <a:spAutoFit/>
          </a:bodyPr>
          <a:lstStyle/>
          <a:p>
            <a:pPr algn="l" rtl="0">
              <a:buNone/>
            </a:pPr>
            <a:r>
              <a:rPr lang="en-US" sz="1067" b="1" dirty="0">
                <a:solidFill>
                  <a:srgbClr val="2F3750"/>
                </a:solidFill>
              </a:rPr>
              <a:t>Prof. Isaac Keslassy</a:t>
            </a:r>
          </a:p>
        </p:txBody>
      </p:sp>
      <p:sp>
        <p:nvSpPr>
          <p:cNvPr id="19" name="Rectangle 18">
            <a:extLst>
              <a:ext uri="{FF2B5EF4-FFF2-40B4-BE49-F238E27FC236}">
                <a16:creationId xmlns:a16="http://schemas.microsoft.com/office/drawing/2014/main" id="{C6DB3FAF-A62F-F049-CF4D-71BDEF1ED5C8}"/>
              </a:ext>
            </a:extLst>
          </p:cNvPr>
          <p:cNvSpPr/>
          <p:nvPr/>
        </p:nvSpPr>
        <p:spPr>
          <a:xfrm>
            <a:off x="7592597" y="5611446"/>
            <a:ext cx="1519968" cy="256545"/>
          </a:xfrm>
          <a:prstGeom prst="rect">
            <a:avLst/>
          </a:prstGeom>
        </p:spPr>
        <p:txBody>
          <a:bodyPr wrap="none">
            <a:spAutoFit/>
          </a:bodyPr>
          <a:lstStyle/>
          <a:p>
            <a:pPr fontAlgn="base"/>
            <a:r>
              <a:rPr lang="en-US" sz="1067" b="1" dirty="0">
                <a:solidFill>
                  <a:srgbClr val="2F3750"/>
                </a:solidFill>
              </a:rPr>
              <a:t>Prof. Yuval Cassuto</a:t>
            </a:r>
          </a:p>
        </p:txBody>
      </p:sp>
      <p:sp>
        <p:nvSpPr>
          <p:cNvPr id="20" name="Rectangle 19">
            <a:extLst>
              <a:ext uri="{FF2B5EF4-FFF2-40B4-BE49-F238E27FC236}">
                <a16:creationId xmlns:a16="http://schemas.microsoft.com/office/drawing/2014/main" id="{EC5A6E9D-02C7-493F-0C86-25E94F09CF69}"/>
              </a:ext>
            </a:extLst>
          </p:cNvPr>
          <p:cNvSpPr/>
          <p:nvPr/>
        </p:nvSpPr>
        <p:spPr>
          <a:xfrm>
            <a:off x="849910" y="5611446"/>
            <a:ext cx="1290738" cy="256545"/>
          </a:xfrm>
          <a:prstGeom prst="rect">
            <a:avLst/>
          </a:prstGeom>
        </p:spPr>
        <p:txBody>
          <a:bodyPr wrap="none">
            <a:spAutoFit/>
          </a:bodyPr>
          <a:lstStyle/>
          <a:p>
            <a:r>
              <a:rPr lang="en-US" sz="1067" b="1" dirty="0">
                <a:solidFill>
                  <a:srgbClr val="2F3750"/>
                </a:solidFill>
              </a:rPr>
              <a:t>Prof. Idit Keidar</a:t>
            </a:r>
          </a:p>
        </p:txBody>
      </p:sp>
      <p:sp>
        <p:nvSpPr>
          <p:cNvPr id="21" name="Rectangle 20">
            <a:extLst>
              <a:ext uri="{FF2B5EF4-FFF2-40B4-BE49-F238E27FC236}">
                <a16:creationId xmlns:a16="http://schemas.microsoft.com/office/drawing/2014/main" id="{984ED5C9-C2E8-0485-6318-D8FB772660D1}"/>
              </a:ext>
            </a:extLst>
          </p:cNvPr>
          <p:cNvSpPr/>
          <p:nvPr/>
        </p:nvSpPr>
        <p:spPr>
          <a:xfrm>
            <a:off x="7527241" y="3209443"/>
            <a:ext cx="1675459" cy="256545"/>
          </a:xfrm>
          <a:prstGeom prst="rect">
            <a:avLst/>
          </a:prstGeom>
        </p:spPr>
        <p:txBody>
          <a:bodyPr wrap="none">
            <a:spAutoFit/>
          </a:bodyPr>
          <a:lstStyle/>
          <a:p>
            <a:r>
              <a:rPr lang="en-US" sz="1067" b="1" dirty="0">
                <a:solidFill>
                  <a:srgbClr val="2F3750"/>
                </a:solidFill>
              </a:rPr>
              <a:t>Prof. Mark Silberstein</a:t>
            </a:r>
          </a:p>
        </p:txBody>
      </p:sp>
      <p:sp>
        <p:nvSpPr>
          <p:cNvPr id="22" name="Rectangle 21">
            <a:extLst>
              <a:ext uri="{FF2B5EF4-FFF2-40B4-BE49-F238E27FC236}">
                <a16:creationId xmlns:a16="http://schemas.microsoft.com/office/drawing/2014/main" id="{B126FFE4-D850-3966-9D59-A673F60745CE}"/>
              </a:ext>
            </a:extLst>
          </p:cNvPr>
          <p:cNvSpPr/>
          <p:nvPr/>
        </p:nvSpPr>
        <p:spPr>
          <a:xfrm>
            <a:off x="744249" y="3209443"/>
            <a:ext cx="1245854" cy="256545"/>
          </a:xfrm>
          <a:prstGeom prst="rect">
            <a:avLst/>
          </a:prstGeom>
        </p:spPr>
        <p:txBody>
          <a:bodyPr wrap="none">
            <a:spAutoFit/>
          </a:bodyPr>
          <a:lstStyle/>
          <a:p>
            <a:r>
              <a:rPr lang="en-US" sz="1067" b="1" dirty="0">
                <a:solidFill>
                  <a:srgbClr val="2F3750"/>
                </a:solidFill>
              </a:rPr>
              <a:t>Prof. Ariel Orda</a:t>
            </a:r>
          </a:p>
        </p:txBody>
      </p:sp>
      <p:pic>
        <p:nvPicPr>
          <p:cNvPr id="24" name="Picture 23">
            <a:extLst>
              <a:ext uri="{FF2B5EF4-FFF2-40B4-BE49-F238E27FC236}">
                <a16:creationId xmlns:a16="http://schemas.microsoft.com/office/drawing/2014/main" id="{E15F0CFF-A723-93F1-80AD-2C0CE4AC8BF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rcRect l="5208" r="17243"/>
          <a:stretch/>
        </p:blipFill>
        <p:spPr>
          <a:xfrm>
            <a:off x="4269026" y="1626073"/>
            <a:ext cx="1080000" cy="1440000"/>
          </a:xfrm>
          <a:prstGeom prst="rect">
            <a:avLst/>
          </a:prstGeom>
        </p:spPr>
      </p:pic>
      <p:sp>
        <p:nvSpPr>
          <p:cNvPr id="27" name="Rectangle 26">
            <a:extLst>
              <a:ext uri="{FF2B5EF4-FFF2-40B4-BE49-F238E27FC236}">
                <a16:creationId xmlns:a16="http://schemas.microsoft.com/office/drawing/2014/main" id="{AD7EFF6C-F842-3C4F-B690-2F1C63E693BD}"/>
              </a:ext>
            </a:extLst>
          </p:cNvPr>
          <p:cNvSpPr/>
          <p:nvPr/>
        </p:nvSpPr>
        <p:spPr>
          <a:xfrm>
            <a:off x="4006000" y="3209443"/>
            <a:ext cx="1696298" cy="256545"/>
          </a:xfrm>
          <a:prstGeom prst="rect">
            <a:avLst/>
          </a:prstGeom>
        </p:spPr>
        <p:txBody>
          <a:bodyPr wrap="none">
            <a:spAutoFit/>
          </a:bodyPr>
          <a:lstStyle/>
          <a:p>
            <a:pPr fontAlgn="base"/>
            <a:r>
              <a:rPr lang="en-US" sz="1067" b="1" dirty="0">
                <a:solidFill>
                  <a:srgbClr val="2F3750"/>
                </a:solidFill>
              </a:rPr>
              <a:t>Prof. Alejandro Cohen</a:t>
            </a:r>
          </a:p>
        </p:txBody>
      </p:sp>
      <p:sp>
        <p:nvSpPr>
          <p:cNvPr id="28" name="Rectangle 27">
            <a:extLst>
              <a:ext uri="{FF2B5EF4-FFF2-40B4-BE49-F238E27FC236}">
                <a16:creationId xmlns:a16="http://schemas.microsoft.com/office/drawing/2014/main" id="{6495B8F7-DA4A-75C6-15FC-1B4CB6EAA7FF}"/>
              </a:ext>
            </a:extLst>
          </p:cNvPr>
          <p:cNvSpPr/>
          <p:nvPr/>
        </p:nvSpPr>
        <p:spPr>
          <a:xfrm>
            <a:off x="5657642" y="3209443"/>
            <a:ext cx="1778051" cy="256545"/>
          </a:xfrm>
          <a:prstGeom prst="rect">
            <a:avLst/>
          </a:prstGeom>
        </p:spPr>
        <p:txBody>
          <a:bodyPr wrap="none">
            <a:spAutoFit/>
          </a:bodyPr>
          <a:lstStyle/>
          <a:p>
            <a:pPr fontAlgn="base"/>
            <a:r>
              <a:rPr lang="en-US" sz="1067" b="1" dirty="0">
                <a:solidFill>
                  <a:srgbClr val="2F3750"/>
                </a:solidFill>
              </a:rPr>
              <a:t>Prof. Ori </a:t>
            </a:r>
            <a:r>
              <a:rPr lang="en-US" sz="1067" b="1" dirty="0" err="1">
                <a:solidFill>
                  <a:srgbClr val="2F3750"/>
                </a:solidFill>
              </a:rPr>
              <a:t>Rottenstreich</a:t>
            </a:r>
            <a:r>
              <a:rPr lang="en-US" sz="1067" b="1" dirty="0">
                <a:solidFill>
                  <a:srgbClr val="2F3750"/>
                </a:solidFill>
              </a:rPr>
              <a:t> </a:t>
            </a:r>
          </a:p>
        </p:txBody>
      </p:sp>
      <p:pic>
        <p:nvPicPr>
          <p:cNvPr id="29" name="Picture 28">
            <a:extLst>
              <a:ext uri="{FF2B5EF4-FFF2-40B4-BE49-F238E27FC236}">
                <a16:creationId xmlns:a16="http://schemas.microsoft.com/office/drawing/2014/main" id="{233BD2B9-E8B5-4BCB-406D-7BDA2694150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001949" y="1626073"/>
            <a:ext cx="929893" cy="1440000"/>
          </a:xfrm>
          <a:prstGeom prst="rect">
            <a:avLst/>
          </a:prstGeom>
        </p:spPr>
      </p:pic>
      <p:pic>
        <p:nvPicPr>
          <p:cNvPr id="30" name="Picture 29">
            <a:extLst>
              <a:ext uri="{FF2B5EF4-FFF2-40B4-BE49-F238E27FC236}">
                <a16:creationId xmlns:a16="http://schemas.microsoft.com/office/drawing/2014/main" id="{0CE1FDFA-83EC-F36B-86AE-EAF7470B9E26}"/>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rcRect l="20758" r="4242"/>
          <a:stretch/>
        </p:blipFill>
        <p:spPr>
          <a:xfrm>
            <a:off x="801491" y="1626073"/>
            <a:ext cx="1080000" cy="1440000"/>
          </a:xfrm>
          <a:prstGeom prst="rect">
            <a:avLst/>
          </a:prstGeom>
        </p:spPr>
      </p:pic>
      <p:pic>
        <p:nvPicPr>
          <p:cNvPr id="31" name="Picture 30">
            <a:extLst>
              <a:ext uri="{FF2B5EF4-FFF2-40B4-BE49-F238E27FC236}">
                <a16:creationId xmlns:a16="http://schemas.microsoft.com/office/drawing/2014/main" id="{ADA8F171-4A85-8D1A-BB8A-B60F4E9A8D55}"/>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2534414" y="1626073"/>
            <a:ext cx="1081690" cy="1440000"/>
          </a:xfrm>
          <a:prstGeom prst="rect">
            <a:avLst/>
          </a:prstGeom>
        </p:spPr>
      </p:pic>
      <p:pic>
        <p:nvPicPr>
          <p:cNvPr id="32" name="Picture 31">
            <a:extLst>
              <a:ext uri="{FF2B5EF4-FFF2-40B4-BE49-F238E27FC236}">
                <a16:creationId xmlns:a16="http://schemas.microsoft.com/office/drawing/2014/main" id="{54F91E78-FFD3-9E9A-E260-E2CE3B43D9F7}"/>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7667092" y="3978527"/>
            <a:ext cx="1080000" cy="1440000"/>
          </a:xfrm>
          <a:prstGeom prst="rect">
            <a:avLst/>
          </a:prstGeom>
        </p:spPr>
      </p:pic>
      <p:pic>
        <p:nvPicPr>
          <p:cNvPr id="34" name="Picture 33">
            <a:extLst>
              <a:ext uri="{FF2B5EF4-FFF2-40B4-BE49-F238E27FC236}">
                <a16:creationId xmlns:a16="http://schemas.microsoft.com/office/drawing/2014/main" id="{357D71D7-24A2-83C0-3627-D4991D1D5CD6}"/>
              </a:ext>
            </a:extLst>
          </p:cNvPr>
          <p:cNvPicPr>
            <a:picLocks noChangeAspect="1"/>
          </p:cNvPicPr>
          <p:nvPr/>
        </p:nvPicPr>
        <p:blipFill>
          <a:blip r:embed="rId12"/>
          <a:srcRect l="3949" r="6381"/>
          <a:stretch/>
        </p:blipFill>
        <p:spPr>
          <a:xfrm>
            <a:off x="897482" y="3978527"/>
            <a:ext cx="1080001" cy="1440000"/>
          </a:xfrm>
          <a:prstGeom prst="rect">
            <a:avLst/>
          </a:prstGeom>
        </p:spPr>
      </p:pic>
      <p:pic>
        <p:nvPicPr>
          <p:cNvPr id="35" name="Picture 34">
            <a:extLst>
              <a:ext uri="{FF2B5EF4-FFF2-40B4-BE49-F238E27FC236}">
                <a16:creationId xmlns:a16="http://schemas.microsoft.com/office/drawing/2014/main" id="{D173D045-DB93-898A-191F-2B114CC0E770}"/>
              </a:ext>
            </a:extLst>
          </p:cNvPr>
          <p:cNvPicPr>
            <a:picLocks noChangeAspect="1"/>
          </p:cNvPicPr>
          <p:nvPr/>
        </p:nvPicPr>
        <p:blipFill>
          <a:blip r:embed="rId13">
            <a:extLst>
              <a:ext uri="{BEBA8EAE-BF5A-486C-A8C5-ECC9F3942E4B}">
                <a14:imgProps xmlns:a14="http://schemas.microsoft.com/office/drawing/2010/main">
                  <a14:imgLayer r:embed="rId14">
                    <a14:imgEffect>
                      <a14:saturation sat="0"/>
                    </a14:imgEffect>
                  </a14:imgLayer>
                </a14:imgProps>
              </a:ext>
            </a:extLst>
          </a:blip>
          <a:stretch>
            <a:fillRect/>
          </a:stretch>
        </p:blipFill>
        <p:spPr>
          <a:xfrm>
            <a:off x="7584764" y="1626073"/>
            <a:ext cx="1134975" cy="1440000"/>
          </a:xfrm>
          <a:prstGeom prst="rect">
            <a:avLst/>
          </a:prstGeom>
        </p:spPr>
      </p:pic>
      <p:sp>
        <p:nvSpPr>
          <p:cNvPr id="36" name="Rectangle 35">
            <a:extLst>
              <a:ext uri="{FF2B5EF4-FFF2-40B4-BE49-F238E27FC236}">
                <a16:creationId xmlns:a16="http://schemas.microsoft.com/office/drawing/2014/main" id="{80769A7B-499C-11E4-B99D-1CD68FC7727E}"/>
              </a:ext>
            </a:extLst>
          </p:cNvPr>
          <p:cNvSpPr/>
          <p:nvPr/>
        </p:nvSpPr>
        <p:spPr>
          <a:xfrm>
            <a:off x="2555860" y="5611446"/>
            <a:ext cx="1220206" cy="256545"/>
          </a:xfrm>
          <a:prstGeom prst="rect">
            <a:avLst/>
          </a:prstGeom>
        </p:spPr>
        <p:txBody>
          <a:bodyPr wrap="none">
            <a:spAutoFit/>
          </a:bodyPr>
          <a:lstStyle/>
          <a:p>
            <a:r>
              <a:rPr lang="en-US" sz="1067" b="1" dirty="0">
                <a:solidFill>
                  <a:srgbClr val="2F3750"/>
                </a:solidFill>
              </a:rPr>
              <a:t>Prof. Ittay Eyal</a:t>
            </a:r>
          </a:p>
        </p:txBody>
      </p:sp>
      <p:pic>
        <p:nvPicPr>
          <p:cNvPr id="38" name="Picture 37">
            <a:extLst>
              <a:ext uri="{FF2B5EF4-FFF2-40B4-BE49-F238E27FC236}">
                <a16:creationId xmlns:a16="http://schemas.microsoft.com/office/drawing/2014/main" id="{DD924DA0-8902-B400-9FF5-F30193D3FEC1}"/>
              </a:ext>
            </a:extLst>
          </p:cNvPr>
          <p:cNvPicPr>
            <a:picLocks noChangeAspect="1"/>
          </p:cNvPicPr>
          <p:nvPr/>
        </p:nvPicPr>
        <p:blipFill>
          <a:blip r:embed="rId15">
            <a:extLst>
              <a:ext uri="{BEBA8EAE-BF5A-486C-A8C5-ECC9F3942E4B}">
                <a14:imgProps xmlns:a14="http://schemas.microsoft.com/office/drawing/2010/main">
                  <a14:imgLayer r:embed="rId16">
                    <a14:imgEffect>
                      <a14:saturation sat="0"/>
                    </a14:imgEffect>
                  </a14:imgLayer>
                </a14:imgProps>
              </a:ext>
            </a:extLst>
          </a:blip>
          <a:srcRect l="17836" r="13781"/>
          <a:stretch/>
        </p:blipFill>
        <p:spPr>
          <a:xfrm>
            <a:off x="2619405" y="3978527"/>
            <a:ext cx="1080001" cy="1440000"/>
          </a:xfrm>
          <a:prstGeom prst="rect">
            <a:avLst/>
          </a:prstGeom>
        </p:spPr>
      </p:pic>
      <p:sp>
        <p:nvSpPr>
          <p:cNvPr id="39" name="Rectangle 38">
            <a:extLst>
              <a:ext uri="{FF2B5EF4-FFF2-40B4-BE49-F238E27FC236}">
                <a16:creationId xmlns:a16="http://schemas.microsoft.com/office/drawing/2014/main" id="{C72D86F1-63C5-EBDE-E9E8-AC7798383124}"/>
              </a:ext>
            </a:extLst>
          </p:cNvPr>
          <p:cNvSpPr/>
          <p:nvPr/>
        </p:nvSpPr>
        <p:spPr>
          <a:xfrm>
            <a:off x="5927038" y="5611446"/>
            <a:ext cx="1471878" cy="256545"/>
          </a:xfrm>
          <a:prstGeom prst="rect">
            <a:avLst/>
          </a:prstGeom>
        </p:spPr>
        <p:txBody>
          <a:bodyPr wrap="none">
            <a:spAutoFit/>
          </a:bodyPr>
          <a:lstStyle/>
          <a:p>
            <a:r>
              <a:rPr lang="en-US" sz="1067" b="1" dirty="0">
                <a:solidFill>
                  <a:srgbClr val="2F3750"/>
                </a:solidFill>
              </a:rPr>
              <a:t>Prof. Yoram Moses</a:t>
            </a:r>
          </a:p>
        </p:txBody>
      </p:sp>
      <p:pic>
        <p:nvPicPr>
          <p:cNvPr id="40" name="Picture 39">
            <a:extLst>
              <a:ext uri="{FF2B5EF4-FFF2-40B4-BE49-F238E27FC236}">
                <a16:creationId xmlns:a16="http://schemas.microsoft.com/office/drawing/2014/main" id="{1E06A12C-9707-5FBF-FCB8-A36880996B8A}"/>
              </a:ext>
            </a:extLst>
          </p:cNvPr>
          <p:cNvPicPr>
            <a:picLocks noChangeAspect="1"/>
          </p:cNvPicPr>
          <p:nvPr/>
        </p:nvPicPr>
        <p:blipFill>
          <a:blip r:embed="rId17">
            <a:extLst>
              <a:ext uri="{BEBA8EAE-BF5A-486C-A8C5-ECC9F3942E4B}">
                <a14:imgProps xmlns:a14="http://schemas.microsoft.com/office/drawing/2010/main">
                  <a14:imgLayer r:embed="rId18">
                    <a14:imgEffect>
                      <a14:saturation sat="0"/>
                    </a14:imgEffect>
                  </a14:imgLayer>
                </a14:imgProps>
              </a:ext>
            </a:extLst>
          </a:blip>
          <a:stretch>
            <a:fillRect/>
          </a:stretch>
        </p:blipFill>
        <p:spPr>
          <a:xfrm>
            <a:off x="6063251" y="3978527"/>
            <a:ext cx="961920" cy="1440000"/>
          </a:xfrm>
          <a:prstGeom prst="rect">
            <a:avLst/>
          </a:prstGeom>
        </p:spPr>
      </p:pic>
      <p:sp>
        <p:nvSpPr>
          <p:cNvPr id="41" name="Rectangle 40">
            <a:extLst>
              <a:ext uri="{FF2B5EF4-FFF2-40B4-BE49-F238E27FC236}">
                <a16:creationId xmlns:a16="http://schemas.microsoft.com/office/drawing/2014/main" id="{6CC63733-5248-8CC5-2F0D-87206C17EDC4}"/>
              </a:ext>
            </a:extLst>
          </p:cNvPr>
          <p:cNvSpPr/>
          <p:nvPr/>
        </p:nvSpPr>
        <p:spPr>
          <a:xfrm>
            <a:off x="4149602" y="5611446"/>
            <a:ext cx="1609736" cy="256545"/>
          </a:xfrm>
          <a:prstGeom prst="rect">
            <a:avLst/>
          </a:prstGeom>
        </p:spPr>
        <p:txBody>
          <a:bodyPr wrap="none">
            <a:spAutoFit/>
          </a:bodyPr>
          <a:lstStyle/>
          <a:p>
            <a:r>
              <a:rPr lang="en-US" sz="1067" b="1" dirty="0">
                <a:solidFill>
                  <a:srgbClr val="2F3750"/>
                </a:solidFill>
              </a:rPr>
              <a:t>Prof. Dana Drachsler</a:t>
            </a:r>
          </a:p>
        </p:txBody>
      </p:sp>
      <p:pic>
        <p:nvPicPr>
          <p:cNvPr id="43" name="Picture 42">
            <a:extLst>
              <a:ext uri="{FF2B5EF4-FFF2-40B4-BE49-F238E27FC236}">
                <a16:creationId xmlns:a16="http://schemas.microsoft.com/office/drawing/2014/main" id="{1166BCC6-2F36-1D44-B111-5283883FE1BB}"/>
              </a:ext>
            </a:extLst>
          </p:cNvPr>
          <p:cNvPicPr>
            <a:picLocks noChangeAspect="1"/>
          </p:cNvPicPr>
          <p:nvPr/>
        </p:nvPicPr>
        <p:blipFill>
          <a:blip r:embed="rId19">
            <a:extLst>
              <a:ext uri="{BEBA8EAE-BF5A-486C-A8C5-ECC9F3942E4B}">
                <a14:imgProps xmlns:a14="http://schemas.microsoft.com/office/drawing/2010/main">
                  <a14:imgLayer r:embed="rId20">
                    <a14:imgEffect>
                      <a14:saturation sat="0"/>
                    </a14:imgEffect>
                  </a14:imgLayer>
                </a14:imgProps>
              </a:ext>
            </a:extLst>
          </a:blip>
          <a:srcRect l="11275" r="6307"/>
          <a:stretch/>
        </p:blipFill>
        <p:spPr>
          <a:xfrm>
            <a:off x="4341328" y="3978527"/>
            <a:ext cx="1080001" cy="1440000"/>
          </a:xfrm>
          <a:prstGeom prst="rect">
            <a:avLst/>
          </a:prstGeom>
        </p:spPr>
      </p:pic>
    </p:spTree>
    <p:extLst>
      <p:ext uri="{BB962C8B-B14F-4D97-AF65-F5344CB8AC3E}">
        <p14:creationId xmlns:p14="http://schemas.microsoft.com/office/powerpoint/2010/main" val="2096754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E4FE5-87DE-B518-6221-296376FD2CF3}"/>
              </a:ext>
            </a:extLst>
          </p:cNvPr>
          <p:cNvSpPr>
            <a:spLocks noGrp="1"/>
          </p:cNvSpPr>
          <p:nvPr>
            <p:ph type="title"/>
          </p:nvPr>
        </p:nvSpPr>
        <p:spPr/>
        <p:txBody>
          <a:bodyPr/>
          <a:lstStyle/>
          <a:p>
            <a:r>
              <a:rPr lang="en-US" dirty="0"/>
              <a:t>Computer Network Laboratory Experiment</a:t>
            </a:r>
            <a:endParaRPr lang="he-IL" dirty="0"/>
          </a:p>
        </p:txBody>
      </p:sp>
      <p:sp>
        <p:nvSpPr>
          <p:cNvPr id="3" name="Content Placeholder 2">
            <a:extLst>
              <a:ext uri="{FF2B5EF4-FFF2-40B4-BE49-F238E27FC236}">
                <a16:creationId xmlns:a16="http://schemas.microsoft.com/office/drawing/2014/main" id="{7E74A4A7-EBAE-1826-3669-1FA1B6222E15}"/>
              </a:ext>
            </a:extLst>
          </p:cNvPr>
          <p:cNvSpPr>
            <a:spLocks noGrp="1"/>
          </p:cNvSpPr>
          <p:nvPr>
            <p:ph idx="1"/>
          </p:nvPr>
        </p:nvSpPr>
        <p:spPr>
          <a:xfrm>
            <a:off x="229417" y="1020311"/>
            <a:ext cx="11741673" cy="4817377"/>
          </a:xfrm>
        </p:spPr>
        <p:txBody>
          <a:bodyPr>
            <a:normAutofit/>
          </a:bodyPr>
          <a:lstStyle/>
          <a:p>
            <a:r>
              <a:rPr lang="en-US" sz="1800" dirty="0"/>
              <a:t>Wireshark and python (</a:t>
            </a:r>
            <a:r>
              <a:rPr lang="en-US" sz="1800" dirty="0" err="1"/>
              <a:t>scapy</a:t>
            </a:r>
            <a:r>
              <a:rPr lang="en-US" sz="1800" dirty="0"/>
              <a:t>) analyze</a:t>
            </a:r>
          </a:p>
          <a:p>
            <a:pPr lvl="1"/>
            <a:r>
              <a:rPr lang="en-US" sz="1600" dirty="0"/>
              <a:t>This lab introduces students to fundamental networking tools and concepts through practical experimentation. It includes hands-on exercises using Wireshark, a network protocol analyzer, </a:t>
            </a:r>
            <a:r>
              <a:rPr lang="en-US" sz="1600" dirty="0" err="1"/>
              <a:t>scapy</a:t>
            </a:r>
            <a:r>
              <a:rPr lang="en-US" sz="1600" dirty="0"/>
              <a:t> a Python program for creating and analyzing </a:t>
            </a:r>
            <a:r>
              <a:rPr lang="en-US" sz="1600"/>
              <a:t>network traffic </a:t>
            </a:r>
            <a:r>
              <a:rPr lang="en-US" sz="1600" dirty="0"/>
              <a:t>and Mininet, a network emulation platform.</a:t>
            </a:r>
          </a:p>
          <a:p>
            <a:r>
              <a:rPr lang="en-US" sz="1867" dirty="0"/>
              <a:t>Objectives:</a:t>
            </a:r>
          </a:p>
          <a:p>
            <a:pPr lvl="1"/>
            <a:r>
              <a:rPr lang="en-US" sz="1600" dirty="0"/>
              <a:t>Learn to monitor and analyze real network traffic using Wireshark, including filtering and interpreting packet data across different network layers.</a:t>
            </a:r>
          </a:p>
          <a:p>
            <a:pPr lvl="1"/>
            <a:r>
              <a:rPr lang="en-US" sz="1600" dirty="0"/>
              <a:t>Understand basic protocol structures (TCP/IP, UDP, ARP, ICMP).</a:t>
            </a:r>
          </a:p>
          <a:p>
            <a:pPr lvl="1"/>
            <a:r>
              <a:rPr lang="en-US" sz="1600" dirty="0"/>
              <a:t>Analyze how protocols such as ARP, ICMP and TCP function in practice, and observe routing decisions and message flows within virtual networks.</a:t>
            </a:r>
          </a:p>
          <a:p>
            <a:pPr lvl="1"/>
            <a:r>
              <a:rPr lang="en-US" sz="1600" dirty="0"/>
              <a:t>Analyzing TCP flow control and congestion control mechanisms.</a:t>
            </a:r>
          </a:p>
          <a:p>
            <a:pPr lvl="1"/>
            <a:r>
              <a:rPr lang="en-US" sz="1600" dirty="0"/>
              <a:t>Implementation of several network appliances such as traceroute, NAT and load balancer using </a:t>
            </a:r>
            <a:r>
              <a:rPr lang="en-US" sz="1600" dirty="0" err="1"/>
              <a:t>scapy</a:t>
            </a:r>
            <a:r>
              <a:rPr lang="en-US" sz="1600" dirty="0"/>
              <a:t>.</a:t>
            </a:r>
          </a:p>
        </p:txBody>
      </p:sp>
      <p:sp>
        <p:nvSpPr>
          <p:cNvPr id="4" name="Slide Number Placeholder 3">
            <a:extLst>
              <a:ext uri="{FF2B5EF4-FFF2-40B4-BE49-F238E27FC236}">
                <a16:creationId xmlns:a16="http://schemas.microsoft.com/office/drawing/2014/main" id="{DFA69268-1E62-20DF-9A66-C89CA48CAA8A}"/>
              </a:ext>
            </a:extLst>
          </p:cNvPr>
          <p:cNvSpPr>
            <a:spLocks noGrp="1"/>
          </p:cNvSpPr>
          <p:nvPr>
            <p:ph type="sldNum" sz="quarter" idx="12"/>
          </p:nvPr>
        </p:nvSpPr>
        <p:spPr/>
        <p:txBody>
          <a:bodyPr/>
          <a:lstStyle/>
          <a:p>
            <a:fld id="{88CE6AC2-9ABF-46E6-ACEC-D31330463DA2}" type="slidenum">
              <a:rPr lang="en-US" smtClean="0"/>
              <a:t>6</a:t>
            </a:fld>
            <a:endParaRPr lang="en-US"/>
          </a:p>
        </p:txBody>
      </p:sp>
    </p:spTree>
    <p:extLst>
      <p:ext uri="{BB962C8B-B14F-4D97-AF65-F5344CB8AC3E}">
        <p14:creationId xmlns:p14="http://schemas.microsoft.com/office/powerpoint/2010/main" val="2559621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37D3B-24EC-FACB-9F3E-F3F244A2C73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AD7DBA3-16D1-A98B-9EE0-A2703433E89C}"/>
              </a:ext>
            </a:extLst>
          </p:cNvPr>
          <p:cNvPicPr>
            <a:picLocks noChangeAspect="1"/>
          </p:cNvPicPr>
          <p:nvPr/>
        </p:nvPicPr>
        <p:blipFill>
          <a:blip r:embed="rId3"/>
          <a:stretch>
            <a:fillRect/>
          </a:stretch>
        </p:blipFill>
        <p:spPr>
          <a:xfrm>
            <a:off x="4467084" y="89516"/>
            <a:ext cx="1783104" cy="1022926"/>
          </a:xfrm>
          <a:prstGeom prst="rect">
            <a:avLst/>
          </a:prstGeom>
        </p:spPr>
      </p:pic>
      <p:sp>
        <p:nvSpPr>
          <p:cNvPr id="2" name="Title 1">
            <a:extLst>
              <a:ext uri="{FF2B5EF4-FFF2-40B4-BE49-F238E27FC236}">
                <a16:creationId xmlns:a16="http://schemas.microsoft.com/office/drawing/2014/main" id="{4C3BF29E-162C-4B89-8DD9-C5F2F08F0C60}"/>
              </a:ext>
            </a:extLst>
          </p:cNvPr>
          <p:cNvSpPr>
            <a:spLocks noGrp="1"/>
          </p:cNvSpPr>
          <p:nvPr>
            <p:ph type="title"/>
          </p:nvPr>
        </p:nvSpPr>
        <p:spPr/>
        <p:txBody>
          <a:bodyPr/>
          <a:lstStyle/>
          <a:p>
            <a:r>
              <a:rPr lang="en-US" dirty="0"/>
              <a:t>Laboratory Projects</a:t>
            </a:r>
            <a:endParaRPr lang="en-IL" dirty="0"/>
          </a:p>
        </p:txBody>
      </p:sp>
      <p:sp>
        <p:nvSpPr>
          <p:cNvPr id="4" name="Content Placeholder 2">
            <a:extLst>
              <a:ext uri="{FF2B5EF4-FFF2-40B4-BE49-F238E27FC236}">
                <a16:creationId xmlns:a16="http://schemas.microsoft.com/office/drawing/2014/main" id="{D65955C7-C497-AB73-D6EA-6726023B414E}"/>
              </a:ext>
            </a:extLst>
          </p:cNvPr>
          <p:cNvSpPr>
            <a:spLocks noGrp="1"/>
          </p:cNvSpPr>
          <p:nvPr>
            <p:ph idx="1"/>
          </p:nvPr>
        </p:nvSpPr>
        <p:spPr>
          <a:xfrm>
            <a:off x="304919" y="1439225"/>
            <a:ext cx="5611328" cy="4376235"/>
          </a:xfrm>
          <a:prstGeom prst="rect">
            <a:avLst/>
          </a:prstGeom>
        </p:spPr>
        <p:txBody>
          <a:bodyPr vert="horz" lIns="60960" tIns="30480" rIns="60960" bIns="3048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defTabSz="1219170">
              <a:lnSpc>
                <a:spcPct val="150000"/>
              </a:lnSpc>
              <a:buClr>
                <a:schemeClr val="bg2"/>
              </a:buClr>
            </a:pPr>
            <a:r>
              <a:rPr lang="en-US" sz="1200" dirty="0"/>
              <a:t>Network Simulation Projects</a:t>
            </a:r>
          </a:p>
          <a:p>
            <a:pPr lvl="1" defTabSz="1219170">
              <a:lnSpc>
                <a:spcPct val="150000"/>
              </a:lnSpc>
              <a:buClr>
                <a:schemeClr val="bg2"/>
              </a:buClr>
              <a:buFont typeface="Wingdings" panose="05000000000000000000" pitchFamily="2" charset="2"/>
              <a:buChar char="q"/>
            </a:pPr>
            <a:r>
              <a:rPr lang="en-US" sz="1200" dirty="0"/>
              <a:t>Evaluation of BBR congestion control algorithm</a:t>
            </a:r>
          </a:p>
          <a:p>
            <a:pPr defTabSz="1219170">
              <a:lnSpc>
                <a:spcPct val="150000"/>
              </a:lnSpc>
              <a:buClr>
                <a:schemeClr val="bg2"/>
              </a:buClr>
            </a:pPr>
            <a:r>
              <a:rPr lang="en-US" sz="1200" dirty="0"/>
              <a:t>Network Algorithm Projects</a:t>
            </a:r>
          </a:p>
          <a:p>
            <a:pPr lvl="1" defTabSz="1219170">
              <a:lnSpc>
                <a:spcPct val="150000"/>
              </a:lnSpc>
              <a:buClr>
                <a:schemeClr val="bg2"/>
              </a:buClr>
              <a:buFont typeface="Wingdings" panose="05000000000000000000" pitchFamily="2" charset="2"/>
              <a:buChar char="q"/>
            </a:pPr>
            <a:r>
              <a:rPr lang="en-US" sz="1200" dirty="0"/>
              <a:t>Implementation of Connected Dominating Set algorithms.</a:t>
            </a:r>
          </a:p>
          <a:p>
            <a:pPr defTabSz="1219170">
              <a:lnSpc>
                <a:spcPct val="150000"/>
              </a:lnSpc>
              <a:buClr>
                <a:schemeClr val="bg2"/>
              </a:buClr>
            </a:pPr>
            <a:r>
              <a:rPr lang="en-US" sz="1400" dirty="0"/>
              <a:t>Network Optimization projects</a:t>
            </a:r>
          </a:p>
          <a:p>
            <a:pPr lvl="1" defTabSz="1219170">
              <a:lnSpc>
                <a:spcPct val="150000"/>
              </a:lnSpc>
              <a:buClr>
                <a:schemeClr val="bg2"/>
              </a:buClr>
              <a:buFont typeface="Wingdings" panose="05000000000000000000" pitchFamily="2" charset="2"/>
              <a:buChar char="q"/>
            </a:pPr>
            <a:r>
              <a:rPr lang="en-US" sz="1200" dirty="0"/>
              <a:t>Load Balancing in Large Heterogeneous Systems</a:t>
            </a:r>
          </a:p>
          <a:p>
            <a:pPr defTabSz="1219170">
              <a:lnSpc>
                <a:spcPct val="150000"/>
              </a:lnSpc>
              <a:buClr>
                <a:schemeClr val="bg2"/>
              </a:buClr>
            </a:pPr>
            <a:r>
              <a:rPr lang="en-US" sz="1400" dirty="0"/>
              <a:t>AI Related Projects</a:t>
            </a:r>
            <a:endParaRPr lang="en-US" sz="1200" dirty="0"/>
          </a:p>
          <a:p>
            <a:pPr lvl="1" defTabSz="1219170">
              <a:lnSpc>
                <a:spcPct val="150000"/>
              </a:lnSpc>
              <a:buClr>
                <a:schemeClr val="bg2"/>
              </a:buClr>
              <a:buFont typeface="Wingdings" panose="05000000000000000000" pitchFamily="2" charset="2"/>
              <a:buChar char="q"/>
            </a:pPr>
            <a:r>
              <a:rPr lang="en-US" sz="1200" dirty="0">
                <a:solidFill>
                  <a:srgbClr val="002147"/>
                </a:solidFill>
              </a:rPr>
              <a:t>Synthesis of collective operations for Accelerating Distributed AI training</a:t>
            </a:r>
          </a:p>
          <a:p>
            <a:pPr defTabSz="1219170">
              <a:lnSpc>
                <a:spcPct val="150000"/>
              </a:lnSpc>
              <a:buClr>
                <a:schemeClr val="bg2"/>
              </a:buClr>
            </a:pPr>
            <a:r>
              <a:rPr lang="en-US" sz="1200" dirty="0"/>
              <a:t>High-Performance Traffic Generation and Benchmarking on the NVIDIA </a:t>
            </a:r>
            <a:r>
              <a:rPr lang="en-US" sz="1200" dirty="0" err="1"/>
              <a:t>BlueField</a:t>
            </a:r>
            <a:r>
              <a:rPr lang="en-US" sz="1200" dirty="0"/>
              <a:t> DPU</a:t>
            </a:r>
          </a:p>
          <a:p>
            <a:pPr marL="0" indent="0">
              <a:buNone/>
            </a:pPr>
            <a:r>
              <a:rPr lang="en-US" sz="1200" kern="100" dirty="0" err="1">
                <a:solidFill>
                  <a:schemeClr val="bg1"/>
                </a:solidFill>
                <a:latin typeface="Dubai Medium" panose="020B0603030403030204" pitchFamily="34" charset="-78"/>
                <a:ea typeface="Calibri" panose="020F0502020204030204" pitchFamily="34" charset="0"/>
                <a:cs typeface="Dubai Medium" panose="020B0603030403030204" pitchFamily="34" charset="-78"/>
              </a:rPr>
              <a:t>RTTplay</a:t>
            </a:r>
            <a:r>
              <a:rPr lang="en-US" sz="1200" kern="100" dirty="0">
                <a:solidFill>
                  <a:schemeClr val="bg1"/>
                </a:solidFill>
                <a:latin typeface="Dubai Medium" panose="020B0603030403030204" pitchFamily="34" charset="-78"/>
                <a:ea typeface="Calibri" panose="020F0502020204030204" pitchFamily="34" charset="0"/>
                <a:cs typeface="Dubai Medium" panose="020B0603030403030204" pitchFamily="34" charset="-78"/>
              </a:rPr>
              <a:t> attack</a:t>
            </a:r>
          </a:p>
          <a:p>
            <a:endParaRPr lang="en-US" sz="1200" dirty="0"/>
          </a:p>
        </p:txBody>
      </p:sp>
      <p:sp>
        <p:nvSpPr>
          <p:cNvPr id="5" name="TextBox 4">
            <a:extLst>
              <a:ext uri="{FF2B5EF4-FFF2-40B4-BE49-F238E27FC236}">
                <a16:creationId xmlns:a16="http://schemas.microsoft.com/office/drawing/2014/main" id="{A4D8E6F4-D6AE-2F6E-215A-FDF613D24862}"/>
              </a:ext>
            </a:extLst>
          </p:cNvPr>
          <p:cNvSpPr txBox="1"/>
          <p:nvPr/>
        </p:nvSpPr>
        <p:spPr>
          <a:xfrm>
            <a:off x="304919" y="990023"/>
            <a:ext cx="4313973" cy="369332"/>
          </a:xfrm>
          <a:prstGeom prst="rect">
            <a:avLst/>
          </a:prstGeom>
          <a:noFill/>
        </p:spPr>
        <p:txBody>
          <a:bodyPr wrap="square">
            <a:spAutoFit/>
          </a:bodyPr>
          <a:lstStyle/>
          <a:p>
            <a:r>
              <a:rPr lang="en-US" dirty="0"/>
              <a:t>Networking Projects</a:t>
            </a:r>
            <a:endParaRPr lang="he-IL" dirty="0"/>
          </a:p>
        </p:txBody>
      </p:sp>
      <p:sp>
        <p:nvSpPr>
          <p:cNvPr id="6" name="Content Placeholder 2">
            <a:extLst>
              <a:ext uri="{FF2B5EF4-FFF2-40B4-BE49-F238E27FC236}">
                <a16:creationId xmlns:a16="http://schemas.microsoft.com/office/drawing/2014/main" id="{A19B762F-3FC4-49A0-2F31-8152C9322D4B}"/>
              </a:ext>
            </a:extLst>
          </p:cNvPr>
          <p:cNvSpPr txBox="1">
            <a:spLocks/>
          </p:cNvSpPr>
          <p:nvPr/>
        </p:nvSpPr>
        <p:spPr>
          <a:xfrm>
            <a:off x="6205050" y="1494518"/>
            <a:ext cx="5686794" cy="743291"/>
          </a:xfrm>
          <a:prstGeom prst="rect">
            <a:avLst/>
          </a:prstGeom>
        </p:spPr>
        <p:txBody>
          <a:bodyPr vert="horz" lIns="60960" tIns="30480" rIns="60960" bIns="3048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defTabSz="1219170">
              <a:lnSpc>
                <a:spcPct val="140000"/>
              </a:lnSpc>
              <a:buClr>
                <a:schemeClr val="bg2"/>
              </a:buClr>
            </a:pPr>
            <a:r>
              <a:rPr lang="en-US" sz="1200" dirty="0"/>
              <a:t>Wi-Fi Protocol Attack Tool </a:t>
            </a:r>
            <a:r>
              <a:rPr lang="en-IL" sz="1200" dirty="0"/>
              <a:t>–</a:t>
            </a:r>
            <a:r>
              <a:rPr lang="en-US" sz="1200" dirty="0"/>
              <a:t> </a:t>
            </a:r>
            <a:r>
              <a:rPr lang="en-US" sz="1200" dirty="0" err="1"/>
              <a:t>SpyFi</a:t>
            </a:r>
            <a:endParaRPr lang="en-US" sz="1200" dirty="0"/>
          </a:p>
          <a:p>
            <a:pPr defTabSz="1219170">
              <a:lnSpc>
                <a:spcPct val="140000"/>
              </a:lnSpc>
              <a:buClr>
                <a:schemeClr val="bg2"/>
              </a:buClr>
            </a:pPr>
            <a:r>
              <a:rPr lang="en-US" sz="1200" dirty="0"/>
              <a:t>QUIC Protocol Vulnerabilities.</a:t>
            </a:r>
            <a:r>
              <a:rPr lang="en-US" sz="1600" kern="100" dirty="0">
                <a:solidFill>
                  <a:schemeClr val="bg1"/>
                </a:solidFill>
                <a:latin typeface="Dubai Medium" panose="020B0603030403030204" pitchFamily="34" charset="-78"/>
                <a:ea typeface="Calibri" panose="020F0502020204030204" pitchFamily="34" charset="0"/>
                <a:cs typeface="Dubai Medium" panose="020B0603030403030204" pitchFamily="34" charset="-78"/>
              </a:rPr>
              <a:t>TT replay attack</a:t>
            </a:r>
          </a:p>
          <a:p>
            <a:endParaRPr lang="en-US" sz="1600" dirty="0"/>
          </a:p>
        </p:txBody>
      </p:sp>
      <p:sp>
        <p:nvSpPr>
          <p:cNvPr id="8" name="TextBox 7">
            <a:extLst>
              <a:ext uri="{FF2B5EF4-FFF2-40B4-BE49-F238E27FC236}">
                <a16:creationId xmlns:a16="http://schemas.microsoft.com/office/drawing/2014/main" id="{69D08920-1970-DBF6-DEE9-98D3CB81DA25}"/>
              </a:ext>
            </a:extLst>
          </p:cNvPr>
          <p:cNvSpPr txBox="1"/>
          <p:nvPr/>
        </p:nvSpPr>
        <p:spPr>
          <a:xfrm>
            <a:off x="6098380" y="1138662"/>
            <a:ext cx="4313973" cy="369332"/>
          </a:xfrm>
          <a:prstGeom prst="rect">
            <a:avLst/>
          </a:prstGeom>
          <a:noFill/>
        </p:spPr>
        <p:txBody>
          <a:bodyPr wrap="square">
            <a:spAutoFit/>
          </a:bodyPr>
          <a:lstStyle/>
          <a:p>
            <a:r>
              <a:rPr lang="en-US" dirty="0"/>
              <a:t>Cyber Projects</a:t>
            </a:r>
            <a:endParaRPr lang="he-IL" dirty="0"/>
          </a:p>
        </p:txBody>
      </p:sp>
      <p:pic>
        <p:nvPicPr>
          <p:cNvPr id="7" name="Picture 6">
            <a:extLst>
              <a:ext uri="{FF2B5EF4-FFF2-40B4-BE49-F238E27FC236}">
                <a16:creationId xmlns:a16="http://schemas.microsoft.com/office/drawing/2014/main" id="{2EB53E69-8AD0-EA43-F93C-2BA9D944C503}"/>
              </a:ext>
            </a:extLst>
          </p:cNvPr>
          <p:cNvPicPr>
            <a:picLocks noChangeAspect="1"/>
          </p:cNvPicPr>
          <p:nvPr/>
        </p:nvPicPr>
        <p:blipFill>
          <a:blip r:embed="rId4"/>
          <a:stretch>
            <a:fillRect/>
          </a:stretch>
        </p:blipFill>
        <p:spPr>
          <a:xfrm>
            <a:off x="9280402" y="62233"/>
            <a:ext cx="1750348" cy="1050209"/>
          </a:xfrm>
          <a:prstGeom prst="rect">
            <a:avLst/>
          </a:prstGeom>
        </p:spPr>
      </p:pic>
      <p:pic>
        <p:nvPicPr>
          <p:cNvPr id="3074" name="Picture 2">
            <a:extLst>
              <a:ext uri="{FF2B5EF4-FFF2-40B4-BE49-F238E27FC236}">
                <a16:creationId xmlns:a16="http://schemas.microsoft.com/office/drawing/2014/main" id="{6FAED665-AC9A-8B4C-A384-227F1AECB2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631" y="4392997"/>
            <a:ext cx="2370771" cy="1422463"/>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10ADAF75-D9FD-568B-F6D3-CC4BC7A49C89}"/>
              </a:ext>
            </a:extLst>
          </p:cNvPr>
          <p:cNvSpPr txBox="1">
            <a:spLocks/>
          </p:cNvSpPr>
          <p:nvPr/>
        </p:nvSpPr>
        <p:spPr>
          <a:xfrm>
            <a:off x="6126525" y="2722295"/>
            <a:ext cx="5974744" cy="1041204"/>
          </a:xfrm>
          <a:prstGeom prst="rect">
            <a:avLst/>
          </a:prstGeom>
        </p:spPr>
        <p:txBody>
          <a:bodyPr vert="horz" lIns="60960" tIns="30480" rIns="60960" bIns="3048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defTabSz="1219170">
              <a:lnSpc>
                <a:spcPct val="140000"/>
              </a:lnSpc>
              <a:buClr>
                <a:schemeClr val="bg2"/>
              </a:buClr>
            </a:pPr>
            <a:r>
              <a:rPr lang="en-US" sz="1200" dirty="0"/>
              <a:t>Student-Course Allocation using the Gale-Shapley Algorithm</a:t>
            </a:r>
          </a:p>
          <a:p>
            <a:pPr defTabSz="1219170">
              <a:lnSpc>
                <a:spcPct val="140000"/>
              </a:lnSpc>
              <a:buClr>
                <a:schemeClr val="bg2"/>
              </a:buClr>
            </a:pPr>
            <a:r>
              <a:rPr lang="en-US" sz="1200" dirty="0"/>
              <a:t>Zero Carbon V2X Tariffs for Non-Domestic Customers</a:t>
            </a:r>
          </a:p>
        </p:txBody>
      </p:sp>
      <p:sp>
        <p:nvSpPr>
          <p:cNvPr id="11" name="TextBox 10">
            <a:extLst>
              <a:ext uri="{FF2B5EF4-FFF2-40B4-BE49-F238E27FC236}">
                <a16:creationId xmlns:a16="http://schemas.microsoft.com/office/drawing/2014/main" id="{0753E3ED-2CB0-6A38-8032-CEF4DCF5C100}"/>
              </a:ext>
            </a:extLst>
          </p:cNvPr>
          <p:cNvSpPr txBox="1"/>
          <p:nvPr/>
        </p:nvSpPr>
        <p:spPr>
          <a:xfrm>
            <a:off x="6098381" y="2309864"/>
            <a:ext cx="4313973" cy="369332"/>
          </a:xfrm>
          <a:prstGeom prst="rect">
            <a:avLst/>
          </a:prstGeom>
          <a:noFill/>
        </p:spPr>
        <p:txBody>
          <a:bodyPr wrap="square">
            <a:spAutoFit/>
          </a:bodyPr>
          <a:lstStyle/>
          <a:p>
            <a:r>
              <a:rPr lang="en-US" dirty="0"/>
              <a:t>Algorithmic game theory Projects</a:t>
            </a:r>
            <a:endParaRPr lang="he-IL" dirty="0"/>
          </a:p>
        </p:txBody>
      </p:sp>
      <p:sp>
        <p:nvSpPr>
          <p:cNvPr id="12" name="Content Placeholder 2">
            <a:extLst>
              <a:ext uri="{FF2B5EF4-FFF2-40B4-BE49-F238E27FC236}">
                <a16:creationId xmlns:a16="http://schemas.microsoft.com/office/drawing/2014/main" id="{EFBD06D1-A630-FCA9-F918-3D4B3CE48287}"/>
              </a:ext>
            </a:extLst>
          </p:cNvPr>
          <p:cNvSpPr txBox="1">
            <a:spLocks/>
          </p:cNvSpPr>
          <p:nvPr/>
        </p:nvSpPr>
        <p:spPr>
          <a:xfrm>
            <a:off x="6126525" y="4762337"/>
            <a:ext cx="5974744" cy="1041204"/>
          </a:xfrm>
          <a:prstGeom prst="rect">
            <a:avLst/>
          </a:prstGeom>
        </p:spPr>
        <p:txBody>
          <a:bodyPr vert="horz" lIns="60960" tIns="30480" rIns="60960" bIns="3048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defTabSz="1219170">
              <a:lnSpc>
                <a:spcPct val="140000"/>
              </a:lnSpc>
              <a:buClr>
                <a:schemeClr val="bg2"/>
              </a:buClr>
            </a:pPr>
            <a:endParaRPr lang="en-US" sz="1200" dirty="0"/>
          </a:p>
        </p:txBody>
      </p:sp>
      <p:sp>
        <p:nvSpPr>
          <p:cNvPr id="13" name="TextBox 12">
            <a:extLst>
              <a:ext uri="{FF2B5EF4-FFF2-40B4-BE49-F238E27FC236}">
                <a16:creationId xmlns:a16="http://schemas.microsoft.com/office/drawing/2014/main" id="{F60CFCB5-89BA-FA7D-3BB0-AB0EB10EBF62}"/>
              </a:ext>
            </a:extLst>
          </p:cNvPr>
          <p:cNvSpPr txBox="1"/>
          <p:nvPr/>
        </p:nvSpPr>
        <p:spPr>
          <a:xfrm>
            <a:off x="6212452" y="3557650"/>
            <a:ext cx="4313973" cy="369332"/>
          </a:xfrm>
          <a:prstGeom prst="rect">
            <a:avLst/>
          </a:prstGeom>
          <a:noFill/>
        </p:spPr>
        <p:txBody>
          <a:bodyPr wrap="square">
            <a:spAutoFit/>
          </a:bodyPr>
          <a:lstStyle/>
          <a:p>
            <a:r>
              <a:rPr lang="en-US" dirty="0"/>
              <a:t>Block Chain Projects</a:t>
            </a:r>
            <a:endParaRPr lang="he-IL" dirty="0"/>
          </a:p>
        </p:txBody>
      </p:sp>
    </p:spTree>
    <p:extLst>
      <p:ext uri="{BB962C8B-B14F-4D97-AF65-F5344CB8AC3E}">
        <p14:creationId xmlns:p14="http://schemas.microsoft.com/office/powerpoint/2010/main" val="205696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8C5D6-5914-3459-7A19-39084B3DD84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999294F7-0236-3DBF-3C50-7D4B8AD11B82}"/>
              </a:ext>
            </a:extLst>
          </p:cNvPr>
          <p:cNvSpPr>
            <a:spLocks noGrp="1"/>
          </p:cNvSpPr>
          <p:nvPr>
            <p:ph type="ctrTitle"/>
          </p:nvPr>
        </p:nvSpPr>
        <p:spPr/>
        <p:txBody>
          <a:bodyPr/>
          <a:lstStyle/>
          <a:p>
            <a:pPr algn="l"/>
            <a:r>
              <a:rPr lang="en-US" sz="8000" dirty="0"/>
              <a:t>Project Examples</a:t>
            </a:r>
            <a:endParaRPr lang="he-IL" sz="8000" dirty="0"/>
          </a:p>
        </p:txBody>
      </p:sp>
      <p:sp>
        <p:nvSpPr>
          <p:cNvPr id="5" name="Slide Number Placeholder 4">
            <a:extLst>
              <a:ext uri="{FF2B5EF4-FFF2-40B4-BE49-F238E27FC236}">
                <a16:creationId xmlns:a16="http://schemas.microsoft.com/office/drawing/2014/main" id="{1A2CC648-C57E-F09D-96D2-704217953669}"/>
              </a:ext>
            </a:extLst>
          </p:cNvPr>
          <p:cNvSpPr>
            <a:spLocks noGrp="1"/>
          </p:cNvSpPr>
          <p:nvPr>
            <p:ph type="sldNum" sz="quarter" idx="4294967295"/>
          </p:nvPr>
        </p:nvSpPr>
        <p:spPr>
          <a:xfrm>
            <a:off x="0" y="6234113"/>
            <a:ext cx="711200" cy="623887"/>
          </a:xfrm>
        </p:spPr>
        <p:txBody>
          <a:bodyPr/>
          <a:lstStyle/>
          <a:p>
            <a:fld id="{5A70D442-B9FB-491C-A565-5BE8A85F6285}" type="slidenum">
              <a:rPr lang="en-US" smtClean="0"/>
              <a:t>8</a:t>
            </a:fld>
            <a:endParaRPr lang="en-US"/>
          </a:p>
        </p:txBody>
      </p:sp>
    </p:spTree>
    <p:extLst>
      <p:ext uri="{BB962C8B-B14F-4D97-AF65-F5344CB8AC3E}">
        <p14:creationId xmlns:p14="http://schemas.microsoft.com/office/powerpoint/2010/main" val="4127037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5F760-0106-DD49-8E41-B9CC7D339A96}"/>
              </a:ext>
            </a:extLst>
          </p:cNvPr>
          <p:cNvSpPr>
            <a:spLocks noGrp="1"/>
          </p:cNvSpPr>
          <p:nvPr>
            <p:ph type="title"/>
          </p:nvPr>
        </p:nvSpPr>
        <p:spPr>
          <a:xfrm>
            <a:off x="383941" y="226485"/>
            <a:ext cx="11586925" cy="976149"/>
          </a:xfrm>
        </p:spPr>
        <p:txBody>
          <a:bodyPr>
            <a:normAutofit/>
          </a:bodyPr>
          <a:lstStyle/>
          <a:p>
            <a:r>
              <a:rPr lang="en-US" dirty="0"/>
              <a:t>TCP -Congestion Control Algorithm: BBR</a:t>
            </a:r>
            <a:br>
              <a:rPr lang="en-US" dirty="0"/>
            </a:br>
            <a:r>
              <a:rPr kumimoji="0" lang="en-US" sz="1200" b="0" i="0" u="none" strike="noStrike" kern="1200" cap="none" spc="0" normalizeH="0" baseline="0" noProof="0" dirty="0">
                <a:ln>
                  <a:noFill/>
                </a:ln>
                <a:solidFill>
                  <a:srgbClr val="002147"/>
                </a:solidFill>
                <a:effectLst/>
                <a:uLnTx/>
                <a:uFillTx/>
                <a:latin typeface="Tahoma"/>
                <a:ea typeface="+mj-ea"/>
                <a:cs typeface="+mj-cs"/>
              </a:rPr>
              <a:t>Hanoch Katz &amp; Liad Olier| Supervised by Jose Yallouz</a:t>
            </a:r>
            <a:endParaRPr lang="he-IL" dirty="0"/>
          </a:p>
        </p:txBody>
      </p:sp>
      <p:sp>
        <p:nvSpPr>
          <p:cNvPr id="3" name="Content Placeholder 2">
            <a:extLst>
              <a:ext uri="{FF2B5EF4-FFF2-40B4-BE49-F238E27FC236}">
                <a16:creationId xmlns:a16="http://schemas.microsoft.com/office/drawing/2014/main" id="{4507EB73-9388-AB04-2110-3189043A68EA}"/>
              </a:ext>
            </a:extLst>
          </p:cNvPr>
          <p:cNvSpPr>
            <a:spLocks noGrp="1"/>
          </p:cNvSpPr>
          <p:nvPr>
            <p:ph idx="1"/>
          </p:nvPr>
        </p:nvSpPr>
        <p:spPr>
          <a:xfrm>
            <a:off x="304919" y="1188523"/>
            <a:ext cx="8308503" cy="4201584"/>
          </a:xfrm>
        </p:spPr>
        <p:txBody>
          <a:bodyPr>
            <a:normAutofit/>
          </a:bodyPr>
          <a:lstStyle/>
          <a:p>
            <a:r>
              <a:rPr lang="en-US" sz="1600" dirty="0"/>
              <a:t>Relying solely on packet loss can lead to unnecessary delays. Such algorithms tend to fill the bottleneck bandwidth and build up queues until loss occurs, triggering a window reduction. While this maximizes throughput, the resulting queuing causes high RTT, making it a suboptimal operating point.</a:t>
            </a:r>
          </a:p>
          <a:p>
            <a:endParaRPr lang="he-IL" sz="1600" dirty="0"/>
          </a:p>
        </p:txBody>
      </p:sp>
      <p:sp>
        <p:nvSpPr>
          <p:cNvPr id="4" name="Slide Number Placeholder 3">
            <a:extLst>
              <a:ext uri="{FF2B5EF4-FFF2-40B4-BE49-F238E27FC236}">
                <a16:creationId xmlns:a16="http://schemas.microsoft.com/office/drawing/2014/main" id="{79661024-296F-BFCD-39C9-09C62B3BF80A}"/>
              </a:ext>
            </a:extLst>
          </p:cNvPr>
          <p:cNvSpPr>
            <a:spLocks noGrp="1"/>
          </p:cNvSpPr>
          <p:nvPr>
            <p:ph type="sldNum" sz="quarter" idx="12"/>
          </p:nvPr>
        </p:nvSpPr>
        <p:spPr/>
        <p:txBody>
          <a:bodyPr/>
          <a:lstStyle/>
          <a:p>
            <a:fld id="{88CE6AC2-9ABF-46E6-ACEC-D31330463DA2}" type="slidenum">
              <a:rPr lang="en-US" smtClean="0"/>
              <a:t>9</a:t>
            </a:fld>
            <a:endParaRPr lang="en-US"/>
          </a:p>
        </p:txBody>
      </p:sp>
      <p:pic>
        <p:nvPicPr>
          <p:cNvPr id="5" name="Google Shape;89;p18">
            <a:extLst>
              <a:ext uri="{FF2B5EF4-FFF2-40B4-BE49-F238E27FC236}">
                <a16:creationId xmlns:a16="http://schemas.microsoft.com/office/drawing/2014/main" id="{B4D50045-4D03-4843-D398-03776CFFC758}"/>
              </a:ext>
            </a:extLst>
          </p:cNvPr>
          <p:cNvPicPr preferRelativeResize="0"/>
          <p:nvPr/>
        </p:nvPicPr>
        <p:blipFill rotWithShape="1">
          <a:blip r:embed="rId2">
            <a:alphaModFix/>
          </a:blip>
          <a:srcRect l="12280"/>
          <a:stretch/>
        </p:blipFill>
        <p:spPr>
          <a:xfrm>
            <a:off x="9256889" y="147450"/>
            <a:ext cx="2262802" cy="2676367"/>
          </a:xfrm>
          <a:prstGeom prst="rect">
            <a:avLst/>
          </a:prstGeom>
          <a:noFill/>
          <a:ln>
            <a:noFill/>
          </a:ln>
        </p:spPr>
      </p:pic>
      <p:pic>
        <p:nvPicPr>
          <p:cNvPr id="6" name="Picture 5">
            <a:extLst>
              <a:ext uri="{FF2B5EF4-FFF2-40B4-BE49-F238E27FC236}">
                <a16:creationId xmlns:a16="http://schemas.microsoft.com/office/drawing/2014/main" id="{650A78A3-0497-07AA-98BE-47A091299576}"/>
              </a:ext>
            </a:extLst>
          </p:cNvPr>
          <p:cNvPicPr>
            <a:picLocks noChangeAspect="1"/>
          </p:cNvPicPr>
          <p:nvPr/>
        </p:nvPicPr>
        <p:blipFill>
          <a:blip r:embed="rId3"/>
          <a:stretch>
            <a:fillRect/>
          </a:stretch>
        </p:blipFill>
        <p:spPr>
          <a:xfrm>
            <a:off x="205293" y="2540998"/>
            <a:ext cx="3663192" cy="2734963"/>
          </a:xfrm>
          <a:prstGeom prst="rect">
            <a:avLst/>
          </a:prstGeom>
        </p:spPr>
      </p:pic>
      <p:sp>
        <p:nvSpPr>
          <p:cNvPr id="7" name="Google Shape;121;p23">
            <a:extLst>
              <a:ext uri="{FF2B5EF4-FFF2-40B4-BE49-F238E27FC236}">
                <a16:creationId xmlns:a16="http://schemas.microsoft.com/office/drawing/2014/main" id="{40DF62E4-DFC2-44F7-7BC9-A3542B304F2C}"/>
              </a:ext>
            </a:extLst>
          </p:cNvPr>
          <p:cNvSpPr txBox="1">
            <a:spLocks/>
          </p:cNvSpPr>
          <p:nvPr/>
        </p:nvSpPr>
        <p:spPr>
          <a:xfrm>
            <a:off x="758551" y="5269979"/>
            <a:ext cx="2556675" cy="572700"/>
          </a:xfrm>
          <a:prstGeom prst="rect">
            <a:avLst/>
          </a:prstGeom>
          <a:noFill/>
          <a:ln>
            <a:noFill/>
          </a:ln>
        </p:spPr>
        <p:txBody>
          <a:bodyPr spcFirstLastPara="1" vert="horz" wrap="square" lIns="91425" tIns="91425" rIns="91425" bIns="91425" rtlCol="0" anchor="t" anchorCtr="0">
            <a:normAutofit fontScale="97500"/>
          </a:bodyPr>
          <a:lstStyle>
            <a:lvl1pPr algn="l" defTabSz="1219170" rtl="0" eaLnBrk="1" latinLnBrk="0" hangingPunct="1">
              <a:lnSpc>
                <a:spcPct val="90000"/>
              </a:lnSpc>
              <a:spcBef>
                <a:spcPct val="0"/>
              </a:spcBef>
              <a:buNone/>
              <a:defRPr sz="3600" kern="1200">
                <a:solidFill>
                  <a:schemeClr val="tx2"/>
                </a:solidFill>
                <a:latin typeface="+mj-lt"/>
                <a:ea typeface="+mj-ea"/>
                <a:cs typeface="+mj-cs"/>
              </a:defRPr>
            </a:lvl1pPr>
          </a:lstStyle>
          <a:p>
            <a:pPr>
              <a:lnSpc>
                <a:spcPct val="100000"/>
              </a:lnSpc>
              <a:spcBef>
                <a:spcPts val="0"/>
              </a:spcBef>
              <a:buSzPct val="111111"/>
            </a:pPr>
            <a:r>
              <a:rPr lang="en-US" sz="1800" dirty="0"/>
              <a:t>Queues Comparison</a:t>
            </a:r>
          </a:p>
        </p:txBody>
      </p:sp>
      <p:pic>
        <p:nvPicPr>
          <p:cNvPr id="8" name="Google Shape;164;p29">
            <a:extLst>
              <a:ext uri="{FF2B5EF4-FFF2-40B4-BE49-F238E27FC236}">
                <a16:creationId xmlns:a16="http://schemas.microsoft.com/office/drawing/2014/main" id="{5F57BA06-2293-B0D9-BFA4-F8398CEFCF7B}"/>
              </a:ext>
            </a:extLst>
          </p:cNvPr>
          <p:cNvPicPr preferRelativeResize="0"/>
          <p:nvPr/>
        </p:nvPicPr>
        <p:blipFill>
          <a:blip r:embed="rId4">
            <a:alphaModFix/>
          </a:blip>
          <a:stretch>
            <a:fillRect/>
          </a:stretch>
        </p:blipFill>
        <p:spPr>
          <a:xfrm>
            <a:off x="3676575" y="2823817"/>
            <a:ext cx="2983870" cy="2351042"/>
          </a:xfrm>
          <a:prstGeom prst="rect">
            <a:avLst/>
          </a:prstGeom>
          <a:noFill/>
          <a:ln>
            <a:noFill/>
          </a:ln>
        </p:spPr>
      </p:pic>
      <p:pic>
        <p:nvPicPr>
          <p:cNvPr id="9" name="Google Shape;165;p29">
            <a:extLst>
              <a:ext uri="{FF2B5EF4-FFF2-40B4-BE49-F238E27FC236}">
                <a16:creationId xmlns:a16="http://schemas.microsoft.com/office/drawing/2014/main" id="{C8D8F246-11A3-3F61-3BFA-939D46455C94}"/>
              </a:ext>
            </a:extLst>
          </p:cNvPr>
          <p:cNvPicPr preferRelativeResize="0"/>
          <p:nvPr/>
        </p:nvPicPr>
        <p:blipFill>
          <a:blip r:embed="rId5">
            <a:alphaModFix/>
          </a:blip>
          <a:stretch>
            <a:fillRect/>
          </a:stretch>
        </p:blipFill>
        <p:spPr>
          <a:xfrm>
            <a:off x="6660445" y="2902851"/>
            <a:ext cx="2835925" cy="2189195"/>
          </a:xfrm>
          <a:prstGeom prst="rect">
            <a:avLst/>
          </a:prstGeom>
          <a:noFill/>
          <a:ln>
            <a:noFill/>
          </a:ln>
        </p:spPr>
      </p:pic>
      <p:pic>
        <p:nvPicPr>
          <p:cNvPr id="10" name="Google Shape;166;p29">
            <a:extLst>
              <a:ext uri="{FF2B5EF4-FFF2-40B4-BE49-F238E27FC236}">
                <a16:creationId xmlns:a16="http://schemas.microsoft.com/office/drawing/2014/main" id="{1DEB3352-553A-D501-964F-DA22ED49BF67}"/>
              </a:ext>
            </a:extLst>
          </p:cNvPr>
          <p:cNvPicPr preferRelativeResize="0"/>
          <p:nvPr/>
        </p:nvPicPr>
        <p:blipFill>
          <a:blip r:embed="rId6">
            <a:alphaModFix/>
          </a:blip>
          <a:stretch>
            <a:fillRect/>
          </a:stretch>
        </p:blipFill>
        <p:spPr>
          <a:xfrm>
            <a:off x="9549430" y="3009743"/>
            <a:ext cx="2421436" cy="2048882"/>
          </a:xfrm>
          <a:prstGeom prst="rect">
            <a:avLst/>
          </a:prstGeom>
          <a:noFill/>
          <a:ln>
            <a:noFill/>
          </a:ln>
        </p:spPr>
      </p:pic>
      <p:sp>
        <p:nvSpPr>
          <p:cNvPr id="12" name="Google Shape;121;p23">
            <a:extLst>
              <a:ext uri="{FF2B5EF4-FFF2-40B4-BE49-F238E27FC236}">
                <a16:creationId xmlns:a16="http://schemas.microsoft.com/office/drawing/2014/main" id="{AC706FCA-2E53-B191-38A5-EFEE21AE1547}"/>
              </a:ext>
            </a:extLst>
          </p:cNvPr>
          <p:cNvSpPr txBox="1">
            <a:spLocks/>
          </p:cNvSpPr>
          <p:nvPr/>
        </p:nvSpPr>
        <p:spPr>
          <a:xfrm>
            <a:off x="4947752" y="5145164"/>
            <a:ext cx="862134" cy="572700"/>
          </a:xfrm>
          <a:prstGeom prst="rect">
            <a:avLst/>
          </a:prstGeom>
          <a:noFill/>
          <a:ln>
            <a:noFill/>
          </a:ln>
        </p:spPr>
        <p:txBody>
          <a:bodyPr spcFirstLastPara="1" vert="horz" wrap="square" lIns="91425" tIns="91425" rIns="91425" bIns="91425" rtlCol="0" anchor="t" anchorCtr="0">
            <a:normAutofit fontScale="97500"/>
          </a:bodyPr>
          <a:lstStyle>
            <a:lvl1pPr algn="l" defTabSz="1219170" rtl="0" eaLnBrk="1" latinLnBrk="0" hangingPunct="1">
              <a:lnSpc>
                <a:spcPct val="90000"/>
              </a:lnSpc>
              <a:spcBef>
                <a:spcPct val="0"/>
              </a:spcBef>
              <a:buNone/>
              <a:defRPr sz="3600" kern="1200">
                <a:solidFill>
                  <a:schemeClr val="tx2"/>
                </a:solidFill>
                <a:latin typeface="+mj-lt"/>
                <a:ea typeface="+mj-ea"/>
                <a:cs typeface="+mj-cs"/>
              </a:defRPr>
            </a:lvl1pPr>
          </a:lstStyle>
          <a:p>
            <a:pPr>
              <a:lnSpc>
                <a:spcPct val="100000"/>
              </a:lnSpc>
              <a:spcBef>
                <a:spcPts val="0"/>
              </a:spcBef>
              <a:buSzPct val="111111"/>
            </a:pPr>
            <a:r>
              <a:rPr lang="en-US" sz="1800" dirty="0"/>
              <a:t>BBR</a:t>
            </a:r>
          </a:p>
        </p:txBody>
      </p:sp>
      <p:sp>
        <p:nvSpPr>
          <p:cNvPr id="13" name="Google Shape;121;p23">
            <a:extLst>
              <a:ext uri="{FF2B5EF4-FFF2-40B4-BE49-F238E27FC236}">
                <a16:creationId xmlns:a16="http://schemas.microsoft.com/office/drawing/2014/main" id="{B3A401C0-08E5-6040-5763-8E0899B6D96F}"/>
              </a:ext>
            </a:extLst>
          </p:cNvPr>
          <p:cNvSpPr txBox="1">
            <a:spLocks/>
          </p:cNvSpPr>
          <p:nvPr/>
        </p:nvSpPr>
        <p:spPr>
          <a:xfrm>
            <a:off x="7861904" y="5116984"/>
            <a:ext cx="862134" cy="572700"/>
          </a:xfrm>
          <a:prstGeom prst="rect">
            <a:avLst/>
          </a:prstGeom>
          <a:noFill/>
          <a:ln>
            <a:noFill/>
          </a:ln>
        </p:spPr>
        <p:txBody>
          <a:bodyPr spcFirstLastPara="1" vert="horz" wrap="square" lIns="91425" tIns="91425" rIns="91425" bIns="91425" rtlCol="0" anchor="t" anchorCtr="0">
            <a:normAutofit fontScale="97500"/>
          </a:bodyPr>
          <a:lstStyle>
            <a:lvl1pPr algn="l" defTabSz="1219170" rtl="0" eaLnBrk="1" latinLnBrk="0" hangingPunct="1">
              <a:lnSpc>
                <a:spcPct val="90000"/>
              </a:lnSpc>
              <a:spcBef>
                <a:spcPct val="0"/>
              </a:spcBef>
              <a:buNone/>
              <a:defRPr sz="3600" kern="1200">
                <a:solidFill>
                  <a:schemeClr val="tx2"/>
                </a:solidFill>
                <a:latin typeface="+mj-lt"/>
                <a:ea typeface="+mj-ea"/>
                <a:cs typeface="+mj-cs"/>
              </a:defRPr>
            </a:lvl1pPr>
          </a:lstStyle>
          <a:p>
            <a:pPr>
              <a:lnSpc>
                <a:spcPct val="100000"/>
              </a:lnSpc>
              <a:spcBef>
                <a:spcPts val="0"/>
              </a:spcBef>
              <a:buSzPct val="111111"/>
            </a:pPr>
            <a:r>
              <a:rPr lang="en-US" sz="1800" dirty="0"/>
              <a:t>Cubic</a:t>
            </a:r>
          </a:p>
        </p:txBody>
      </p:sp>
      <p:sp>
        <p:nvSpPr>
          <p:cNvPr id="14" name="Google Shape;121;p23">
            <a:extLst>
              <a:ext uri="{FF2B5EF4-FFF2-40B4-BE49-F238E27FC236}">
                <a16:creationId xmlns:a16="http://schemas.microsoft.com/office/drawing/2014/main" id="{4B4CCFB0-A5B6-A4ED-B971-A72A5905CFEC}"/>
              </a:ext>
            </a:extLst>
          </p:cNvPr>
          <p:cNvSpPr txBox="1">
            <a:spLocks/>
          </p:cNvSpPr>
          <p:nvPr/>
        </p:nvSpPr>
        <p:spPr>
          <a:xfrm>
            <a:off x="10576078" y="5087081"/>
            <a:ext cx="1107922" cy="572700"/>
          </a:xfrm>
          <a:prstGeom prst="rect">
            <a:avLst/>
          </a:prstGeom>
          <a:noFill/>
          <a:ln>
            <a:noFill/>
          </a:ln>
        </p:spPr>
        <p:txBody>
          <a:bodyPr spcFirstLastPara="1" vert="horz" wrap="square" lIns="91425" tIns="91425" rIns="91425" bIns="91425" rtlCol="0" anchor="t" anchorCtr="0">
            <a:normAutofit fontScale="97500"/>
          </a:bodyPr>
          <a:lstStyle>
            <a:lvl1pPr algn="l" defTabSz="1219170" rtl="0" eaLnBrk="1" latinLnBrk="0" hangingPunct="1">
              <a:lnSpc>
                <a:spcPct val="90000"/>
              </a:lnSpc>
              <a:spcBef>
                <a:spcPct val="0"/>
              </a:spcBef>
              <a:buNone/>
              <a:defRPr sz="3600" kern="1200">
                <a:solidFill>
                  <a:schemeClr val="tx2"/>
                </a:solidFill>
                <a:latin typeface="+mj-lt"/>
                <a:ea typeface="+mj-ea"/>
                <a:cs typeface="+mj-cs"/>
              </a:defRPr>
            </a:lvl1pPr>
          </a:lstStyle>
          <a:p>
            <a:pPr>
              <a:lnSpc>
                <a:spcPct val="100000"/>
              </a:lnSpc>
              <a:spcBef>
                <a:spcPts val="0"/>
              </a:spcBef>
              <a:buSzPct val="111111"/>
            </a:pPr>
            <a:r>
              <a:rPr lang="en-US" sz="1800" dirty="0" err="1"/>
              <a:t>Newreno</a:t>
            </a:r>
            <a:endParaRPr lang="en-US" sz="1800" dirty="0"/>
          </a:p>
        </p:txBody>
      </p:sp>
    </p:spTree>
    <p:extLst>
      <p:ext uri="{BB962C8B-B14F-4D97-AF65-F5344CB8AC3E}">
        <p14:creationId xmlns:p14="http://schemas.microsoft.com/office/powerpoint/2010/main" val="3010747918"/>
      </p:ext>
    </p:extLst>
  </p:cSld>
  <p:clrMapOvr>
    <a:masterClrMapping/>
  </p:clrMapOvr>
</p:sld>
</file>

<file path=ppt/theme/theme1.xml><?xml version="1.0" encoding="utf-8"?>
<a:theme xmlns:a="http://schemas.openxmlformats.org/drawingml/2006/main" name="1_Title Slide">
  <a:themeElements>
    <a:clrScheme name="updated">
      <a:dk1>
        <a:srgbClr val="1D1D1A"/>
      </a:dk1>
      <a:lt1>
        <a:srgbClr val="1D1D1A"/>
      </a:lt1>
      <a:dk2>
        <a:srgbClr val="FFFFFF"/>
      </a:dk2>
      <a:lt2>
        <a:srgbClr val="FFFFFF"/>
      </a:lt2>
      <a:accent1>
        <a:srgbClr val="C7000A"/>
      </a:accent1>
      <a:accent2>
        <a:srgbClr val="C8102E"/>
      </a:accent2>
      <a:accent3>
        <a:srgbClr val="EA594F"/>
      </a:accent3>
      <a:accent4>
        <a:srgbClr val="F8B53C"/>
      </a:accent4>
      <a:accent5>
        <a:srgbClr val="231815"/>
      </a:accent5>
      <a:accent6>
        <a:srgbClr val="595757"/>
      </a:accent6>
      <a:hlink>
        <a:srgbClr val="898989"/>
      </a:hlink>
      <a:folHlink>
        <a:srgbClr val="B5B5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7000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kumimoji="1" sz="3200" dirty="0" err="1" smtClean="0">
            <a:solidFill>
              <a:srgbClr val="575756"/>
            </a:solidFill>
            <a:latin typeface="+mj-lt"/>
            <a:ea typeface="Microsoft YaHei" panose="020B0503020204020204" pitchFamily="34" charset="-122"/>
          </a:defRPr>
        </a:defPPr>
      </a:lstStyle>
    </a:txDef>
  </a:objectDefaults>
  <a:extraClrSchemeLst/>
  <a:extLst>
    <a:ext uri="{05A4C25C-085E-4340-85A3-A5531E510DB2}">
      <thm15:themeFamily xmlns:thm15="http://schemas.microsoft.com/office/thememl/2012/main" name="PPT template.pptx" id="{A938B27E-E6BA-4AA8-AFAF-DCBE627D2269}" vid="{6216E914-9F4F-4BC4-8756-D5C2D8D23332}"/>
    </a:ext>
  </a:extLst>
</a:theme>
</file>

<file path=ppt/theme/theme2.xml><?xml version="1.0" encoding="utf-8"?>
<a:theme xmlns:a="http://schemas.openxmlformats.org/drawingml/2006/main" name="General">
  <a:themeElements>
    <a:clrScheme name="General 3">
      <a:dk1>
        <a:srgbClr val="000000"/>
      </a:dk1>
      <a:lt1>
        <a:srgbClr val="FFFFFF"/>
      </a:lt1>
      <a:dk2>
        <a:srgbClr val="000000"/>
      </a:dk2>
      <a:lt2>
        <a:srgbClr val="CBCBCB"/>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fontScheme name="Gener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0000" tIns="46800" rIns="90000" bIns="4680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e-IL" altLang="en-US" sz="1800" b="1" i="0" u="none" strike="noStrike" cap="none" normalizeH="0" baseline="0" smtClean="0">
            <a:ln>
              <a:noFill/>
            </a:ln>
            <a:solidFill>
              <a:schemeClr val="tx1"/>
            </a:solidFill>
            <a:effectLst/>
            <a:latin typeface="Arial" pitchFamily="34" charset="0"/>
            <a:cs typeface="Times New Roman" pitchFamily="18" charset="0"/>
          </a:defRPr>
        </a:defPPr>
      </a:lstStyle>
    </a:spDef>
    <a:lnDef>
      <a:spPr bwMode="auto">
        <a:xfrm>
          <a:off x="0" y="0"/>
          <a:ext cx="1" cy="1"/>
        </a:xfrm>
        <a:custGeom>
          <a:avLst/>
          <a:gdLst/>
          <a:ahLst/>
          <a:cxnLst/>
          <a:rect l="0" t="0" r="0" b="0"/>
          <a:pathLst/>
        </a:custGeom>
        <a:noFill/>
        <a:ln w="25400" cap="flat" cmpd="sng" algn="ctr">
          <a:solidFill>
            <a:schemeClr val="tx1"/>
          </a:solidFill>
          <a:prstDash val="solid"/>
          <a:round/>
          <a:headEnd type="none" w="med" len="med"/>
          <a:tailEnd type="none" w="med" len="med"/>
        </a:ln>
        <a:effectLst/>
      </a:spPr>
      <a:bodyPr vert="horz" wrap="square" lIns="90000" tIns="46800" rIns="90000" bIns="4680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he-IL" altLang="en-US" sz="1800" b="1" i="0" u="none" strike="noStrike" cap="none" normalizeH="0" baseline="0" smtClean="0">
            <a:ln>
              <a:noFill/>
            </a:ln>
            <a:solidFill>
              <a:schemeClr val="tx1"/>
            </a:solidFill>
            <a:effectLst/>
            <a:latin typeface="Arial" pitchFamily="34" charset="0"/>
            <a:cs typeface="Times New Roman" pitchFamily="18" charset="0"/>
          </a:defRPr>
        </a:defPPr>
      </a:lstStyle>
    </a:lnDef>
  </a:objectDefaults>
  <a:extraClrSchemeLst>
    <a:extraClrScheme>
      <a:clrScheme name="General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clrMap bg1="dk2" tx1="lt1" bg2="dk1" tx2="lt2" accent1="accent1" accent2="accent2" accent3="accent3" accent4="accent4" accent5="accent5" accent6="accent6" hlink="hlink" folHlink="folHlink"/>
    </a:extraClrScheme>
    <a:extraClrScheme>
      <a:clrScheme name="General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General 3">
        <a:dk1>
          <a:srgbClr val="000000"/>
        </a:dk1>
        <a:lt1>
          <a:srgbClr val="FFFFFF"/>
        </a:lt1>
        <a:dk2>
          <a:srgbClr val="000000"/>
        </a:dk2>
        <a:lt2>
          <a:srgbClr val="CBCBCB"/>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mple Wide">
  <a:themeElements>
    <a:clrScheme name="Sharp Slide">
      <a:dk1>
        <a:srgbClr val="000000"/>
      </a:dk1>
      <a:lt1>
        <a:srgbClr val="FFFFFF"/>
      </a:lt1>
      <a:dk2>
        <a:srgbClr val="002147"/>
      </a:dk2>
      <a:lt2>
        <a:srgbClr val="D49F0F"/>
      </a:lt2>
      <a:accent1>
        <a:srgbClr val="BA0C2F"/>
      </a:accent1>
      <a:accent2>
        <a:srgbClr val="007681"/>
      </a:accent2>
      <a:accent3>
        <a:srgbClr val="A69F88"/>
      </a:accent3>
      <a:accent4>
        <a:srgbClr val="EF3340"/>
      </a:accent4>
      <a:accent5>
        <a:srgbClr val="CE0F69"/>
      </a:accent5>
      <a:accent6>
        <a:srgbClr val="768692"/>
      </a:accent6>
      <a:hlink>
        <a:srgbClr val="BA0C2F"/>
      </a:hlink>
      <a:folHlink>
        <a:srgbClr val="BA0C2F"/>
      </a:folHlink>
    </a:clrScheme>
    <a:fontScheme name="Custom 16">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110673</TotalTime>
  <Words>5073</Words>
  <Application>Microsoft Office PowerPoint</Application>
  <PresentationFormat>Custom</PresentationFormat>
  <Paragraphs>301</Paragraphs>
  <Slides>30</Slides>
  <Notes>5</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30</vt:i4>
      </vt:variant>
    </vt:vector>
  </HeadingPairs>
  <TitlesOfParts>
    <vt:vector size="46" baseType="lpstr">
      <vt:lpstr>Microsoft YaHei</vt:lpstr>
      <vt:lpstr>Arial</vt:lpstr>
      <vt:lpstr>Calibri</vt:lpstr>
      <vt:lpstr>Calibri Light</vt:lpstr>
      <vt:lpstr>Century Gothic</vt:lpstr>
      <vt:lpstr>Dubai Medium</vt:lpstr>
      <vt:lpstr>Monotype Sorts</vt:lpstr>
      <vt:lpstr>Open Sans</vt:lpstr>
      <vt:lpstr>Tahoma</vt:lpstr>
      <vt:lpstr>Times New Roman</vt:lpstr>
      <vt:lpstr>Webdings</vt:lpstr>
      <vt:lpstr>Wingdings</vt:lpstr>
      <vt:lpstr>1_Title Slide</vt:lpstr>
      <vt:lpstr>General</vt:lpstr>
      <vt:lpstr>自定义设计方案</vt:lpstr>
      <vt:lpstr>Simple Wide</vt:lpstr>
      <vt:lpstr>Networked Software Systems Laboratory (NSSL) Projects </vt:lpstr>
      <vt:lpstr>NSSL Area of Expertise</vt:lpstr>
      <vt:lpstr>Network Laboratory Goals</vt:lpstr>
      <vt:lpstr>Laboratory Staff</vt:lpstr>
      <vt:lpstr>Faculty Members</vt:lpstr>
      <vt:lpstr>Computer Network Laboratory Experiment</vt:lpstr>
      <vt:lpstr>Laboratory Projects</vt:lpstr>
      <vt:lpstr>Project Examples</vt:lpstr>
      <vt:lpstr>TCP -Congestion Control Algorithm: BBR Hanoch Katz &amp; Liad Olier| Supervised by Jose Yallouz</vt:lpstr>
      <vt:lpstr>Network Optimization Framework for Inter-Accelerator Communication in Distributed AI Dor Yefet and Nadav Zohar| Supervised by Rami Cohen  </vt:lpstr>
      <vt:lpstr>Connected Dominating Set Algorithms in NetworkX Gal Michaeli, Daniel Ben Shlush | Supervised by Felix Goldberg  </vt:lpstr>
      <vt:lpstr>Project List</vt:lpstr>
      <vt:lpstr>High-Performance Traffic Generation and Benchmarking on the NVIDIA BlueField DPU</vt:lpstr>
      <vt:lpstr>Optimizing Quantum Network Connectivity via Entanglement Swapping and Distillation</vt:lpstr>
      <vt:lpstr>Implementing Minimum Cost Flow Algorithms Using the Gurobi ILP Solver: A Performance Evaluation</vt:lpstr>
      <vt:lpstr>Load Balancing in Large-Scale Heterogeneous Systems With Multiple Dispatchers</vt:lpstr>
      <vt:lpstr>Compute &amp; Communicate: A Fused Approach to AI Acceleration</vt:lpstr>
      <vt:lpstr>Student-Course Allocation using the Gale-Shapley Algorithm</vt:lpstr>
      <vt:lpstr>Allocating Energy Trading to Electric Vehicles via V2G (Vehicle-to-Grid) based on VCG</vt:lpstr>
      <vt:lpstr>Analysis of Large-Scale Internet Traffic Dynamics: Flow Size, Burstiness, and Load Characterization </vt:lpstr>
      <vt:lpstr>Implementation of network algorithms in networkx</vt:lpstr>
      <vt:lpstr>Comparative Study of BBR Congestion Control Algorithm Versions Using the ns-3 Network Simulator</vt:lpstr>
      <vt:lpstr>Experimental Comparison of TCP Congestion Control Algorithms Using Mininet</vt:lpstr>
      <vt:lpstr>Enhancing the Performance of the Hungarian Algorithm Using Graph Neural Networks (GNNs) </vt:lpstr>
      <vt:lpstr>Building a Simplified HTTP/3 Client/Server with QUIC in C</vt:lpstr>
      <vt:lpstr>Development of a Scanner for QUIC Server Misconfiguration Detection</vt:lpstr>
      <vt:lpstr>Mitigation of QUIC Vulnerability</vt:lpstr>
      <vt:lpstr>Development of a Client-Server Application for NTP over QUIC</vt:lpstr>
      <vt:lpstr>Development of a Client-Server Application for FTP over QUIC</vt:lpstr>
      <vt:lpstr>Development of a Scanner for TLS 1.3 Server Misconfiguration Detection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 style</dc:title>
  <dc:creator>Tal Mizrahi</dc:creator>
  <cp:lastModifiedBy>Kulikov Viktor</cp:lastModifiedBy>
  <cp:revision>1178</cp:revision>
  <cp:lastPrinted>2025-07-05T13:10:31Z</cp:lastPrinted>
  <dcterms:created xsi:type="dcterms:W3CDTF">2019-02-03T08:40:40Z</dcterms:created>
  <dcterms:modified xsi:type="dcterms:W3CDTF">2025-11-23T09:21:53Z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(3)IZayLNsxcCYTCfmSda/SMGVsD+dPzd8yJ5JRiVYE6ukXHZdJllneyNl2MWsSRMRM+GszUqmf
gPkfx3mJ22UzLh7uQq6KXB/HY4wt3xEEaspHByjuS5q96BP1+3itdrvzhfooJbqCTMJmNnIi
8+qN3fleVL4OlDfRuOZ9mh65NyaJ0DfS3SlGuqTYLfkQhWPGmTERPeEw00mIiuUrMzWZiNUI
ANg/JSsrOTK80Fh/Q4</vt:lpwstr>
  </property>
  <property fmtid="{D5CDD505-2E9C-101B-9397-08002B2CF9AE}" pid="3" name="_2015_ms_pID_7253431">
    <vt:lpwstr>O/UiGIh+Sby8T8wH29J+9mvadpq7/m8C9G0zXaioqjqeydo/oxj7Ls
pbJKqraVkuxy5a3VLpMQpGWIgVzRnTqbCA0PVP0Nhmhs4oG9ZvFNJOyrPuMMH+U2BWWCFd4j
Wfrrr+hR8bYZxxNo3J0TaRvgry3CqXK/YdB0rgfYg/1hLG5BV9wBoHbtUQCAEKnWzh8kz7Wb
5cPzWcFueeX+/cj033nqT/xddfTsyBFAWhSF</vt:lpwstr>
  </property>
  <property fmtid="{D5CDD505-2E9C-101B-9397-08002B2CF9AE}" pid="4" name="_2015_ms_pID_7253432">
    <vt:lpwstr>vg==</vt:lpwstr>
  </property>
</Properties>
</file>