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322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078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41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15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106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888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7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454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7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756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39B9-282A-4C2D-A983-BB32F85C6409}" type="datetimeFigureOut">
              <a:rPr lang="he-IL" smtClean="0"/>
              <a:t>כ"ג/תשרי/תש"פ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A3260-2067-4EFF-9835-1236F862F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487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mailto:TechMate.Technion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CC1D40-29D0-437A-8E3C-1E3C7A76269F}"/>
              </a:ext>
            </a:extLst>
          </p:cNvPr>
          <p:cNvSpPr/>
          <p:nvPr/>
        </p:nvSpPr>
        <p:spPr>
          <a:xfrm>
            <a:off x="0" y="-1"/>
            <a:ext cx="9144000" cy="1685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35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E9760-7333-465F-A06B-1C5C4B368806}"/>
              </a:ext>
            </a:extLst>
          </p:cNvPr>
          <p:cNvSpPr txBox="1"/>
          <p:nvPr/>
        </p:nvSpPr>
        <p:spPr>
          <a:xfrm>
            <a:off x="64917" y="43930"/>
            <a:ext cx="2575320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</a:rPr>
              <a:t>Networked Software Systems Lab</a:t>
            </a:r>
          </a:p>
          <a:p>
            <a:r>
              <a:rPr lang="en-US" sz="1350" dirty="0"/>
              <a:t>Electrical Engineering | Technion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4E4EB-17FD-4C65-9E41-DD69137F997B}"/>
              </a:ext>
            </a:extLst>
          </p:cNvPr>
          <p:cNvSpPr txBox="1"/>
          <p:nvPr/>
        </p:nvSpPr>
        <p:spPr>
          <a:xfrm>
            <a:off x="358111" y="187538"/>
            <a:ext cx="654570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400" dirty="0" err="1"/>
              <a:t>TechMate</a:t>
            </a:r>
            <a:endParaRPr lang="en-US" sz="2400" dirty="0"/>
          </a:p>
          <a:p>
            <a:pPr algn="ctr"/>
            <a:r>
              <a:rPr lang="en-US" sz="2400" dirty="0"/>
              <a:t>An application for finding partners in the Technion!</a:t>
            </a:r>
            <a:endParaRPr lang="he-IL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7F41A6-966D-439D-906D-F2FC668E4191}"/>
              </a:ext>
            </a:extLst>
          </p:cNvPr>
          <p:cNvSpPr/>
          <p:nvPr/>
        </p:nvSpPr>
        <p:spPr>
          <a:xfrm>
            <a:off x="153630" y="1762273"/>
            <a:ext cx="2071379" cy="223624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Introduction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Finding partners for courses assignments and projects through common social networks is sometimes inconvenient.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TechMate</a:t>
            </a:r>
            <a:r>
              <a:rPr lang="en-US" sz="1200" dirty="0">
                <a:solidFill>
                  <a:schemeClr val="tx1"/>
                </a:solidFill>
              </a:rPr>
              <a:t> introduces an alternative platform, where users can find their ideal partners privately.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48B06-9340-4AC2-9D52-0742CF3B134F}"/>
              </a:ext>
            </a:extLst>
          </p:cNvPr>
          <p:cNvSpPr txBox="1"/>
          <p:nvPr/>
        </p:nvSpPr>
        <p:spPr>
          <a:xfrm>
            <a:off x="2024005" y="1018535"/>
            <a:ext cx="289361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600" dirty="0"/>
              <a:t>Arielle </a:t>
            </a:r>
            <a:r>
              <a:rPr lang="en-US" sz="1600" dirty="0" err="1"/>
              <a:t>Fridman</a:t>
            </a:r>
            <a:r>
              <a:rPr lang="en-US" sz="1600" dirty="0"/>
              <a:t>, Rotem Kalisch</a:t>
            </a:r>
          </a:p>
          <a:p>
            <a:pPr algn="ctr"/>
            <a:r>
              <a:rPr lang="en-US" sz="1600" dirty="0"/>
              <a:t>Supervisor: Viktor Kulikov</a:t>
            </a:r>
            <a:endParaRPr lang="he-IL" sz="1600" dirty="0"/>
          </a:p>
          <a:p>
            <a:endParaRPr lang="he-IL" sz="16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93488C-EDB3-4CE6-9269-221CF705A30F}"/>
              </a:ext>
            </a:extLst>
          </p:cNvPr>
          <p:cNvSpPr/>
          <p:nvPr/>
        </p:nvSpPr>
        <p:spPr>
          <a:xfrm>
            <a:off x="2435124" y="4404264"/>
            <a:ext cx="2071379" cy="223624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Goals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Build an easy to use app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Different user preferences for each course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Private matching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Technion account sign-in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Find the ideal partners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BD2910-440A-4B77-B63F-D176E5DB1BEB}"/>
              </a:ext>
            </a:extLst>
          </p:cNvPr>
          <p:cNvSpPr/>
          <p:nvPr/>
        </p:nvSpPr>
        <p:spPr>
          <a:xfrm>
            <a:off x="4716618" y="1756365"/>
            <a:ext cx="2071379" cy="223624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Challenges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Designing from scratch a whole application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New programming languages and environments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Finding an appropriate matching algorithm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Rolling out to production in the Technion!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8F90762-9B6F-4AF8-9BAD-635024B46DE2}"/>
              </a:ext>
            </a:extLst>
          </p:cNvPr>
          <p:cNvSpPr/>
          <p:nvPr/>
        </p:nvSpPr>
        <p:spPr>
          <a:xfrm>
            <a:off x="6998112" y="4424223"/>
            <a:ext cx="2071379" cy="223624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</a:rPr>
              <a:t>Maintenance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Reports on bugs and other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Contact email: </a:t>
            </a:r>
            <a:r>
              <a:rPr lang="en-US" sz="1200">
                <a:solidFill>
                  <a:schemeClr val="tx1"/>
                </a:solidFill>
                <a:hlinkClick r:id="rId2"/>
              </a:rPr>
              <a:t>TechMate.Technion@gmail.com</a:t>
            </a:r>
            <a:endParaRPr lang="en-US" sz="120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Automatic DB backup daily script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Automatic daily script for fetching new courses from the UG site.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1561B-B05C-4ADA-B419-4841BCFC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1" y="4270618"/>
            <a:ext cx="1237355" cy="25434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327EFC-C5A6-46C7-81AF-92DBCEEF8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135" y="1773189"/>
            <a:ext cx="1237355" cy="25434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872BC4-B204-4EEB-B59A-F8C46CE76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629" y="4250659"/>
            <a:ext cx="1237355" cy="25434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9D8382-2663-4EEE-9D24-A7708C9FA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5123" y="1773189"/>
            <a:ext cx="1237355" cy="2543451"/>
          </a:xfrm>
          <a:prstGeom prst="rect">
            <a:avLst/>
          </a:prstGeom>
        </p:spPr>
      </p:pic>
      <p:pic>
        <p:nvPicPr>
          <p:cNvPr id="9" name="Picture 8" descr="A picture containing black, drawing&#10;&#10;Description automatically generated">
            <a:extLst>
              <a:ext uri="{FF2B5EF4-FFF2-40B4-BE49-F238E27FC236}">
                <a16:creationId xmlns:a16="http://schemas.microsoft.com/office/drawing/2014/main" id="{CCB5E5BF-C809-4A77-A536-86CD7DEBD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53" y="51570"/>
            <a:ext cx="1345918" cy="1345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033A4-7C1A-46A8-BEB7-F98678D28655}"/>
              </a:ext>
            </a:extLst>
          </p:cNvPr>
          <p:cNvSpPr txBox="1"/>
          <p:nvPr/>
        </p:nvSpPr>
        <p:spPr>
          <a:xfrm>
            <a:off x="6370984" y="1368448"/>
            <a:ext cx="28488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Scan to view on google play!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618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146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Rotem Kalisch</dc:creator>
  <cp:lastModifiedBy>Rotem Kalisch</cp:lastModifiedBy>
  <cp:revision>14</cp:revision>
  <dcterms:created xsi:type="dcterms:W3CDTF">2019-10-20T19:11:16Z</dcterms:created>
  <dcterms:modified xsi:type="dcterms:W3CDTF">2019-10-22T14:56:53Z</dcterms:modified>
</cp:coreProperties>
</file>