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2" r:id="rId5"/>
  </p:sldIdLst>
  <p:sldSz cx="24120475" cy="34920238"/>
  <p:notesSz cx="9926638" cy="14355763"/>
  <p:defaultTextStyle>
    <a:defPPr>
      <a:defRPr lang="en-US"/>
    </a:defPPr>
    <a:lvl1pPr marL="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1pPr>
    <a:lvl2pPr marL="168665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2pPr>
    <a:lvl3pPr marL="337330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3pPr>
    <a:lvl4pPr marL="505995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4pPr>
    <a:lvl5pPr marL="674660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5pPr>
    <a:lvl6pPr marL="8433250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6pPr>
    <a:lvl7pPr marL="10119899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7pPr>
    <a:lvl8pPr marL="11806549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8pPr>
    <a:lvl9pPr marL="13493199" algn="l" defTabSz="3373300" rtl="0" eaLnBrk="1" latinLnBrk="0" hangingPunct="1">
      <a:defRPr sz="66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04" userDrawn="1">
          <p15:clr>
            <a:srgbClr val="A4A3A4"/>
          </p15:clr>
        </p15:guide>
        <p15:guide id="2" pos="75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an Erez" initials="JE" lastIdx="1" clrIdx="0">
    <p:extLst>
      <p:ext uri="{19B8F6BF-5375-455C-9EA6-DF929625EA0E}">
        <p15:presenceInfo xmlns:p15="http://schemas.microsoft.com/office/powerpoint/2012/main" userId="Johanan Er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048"/>
    <a:srgbClr val="66CCFF"/>
    <a:srgbClr val="EEE0BC"/>
    <a:srgbClr val="CBCBCB"/>
    <a:srgbClr val="0066CC"/>
    <a:srgbClr val="D6C89C"/>
    <a:srgbClr val="0000FF"/>
    <a:srgbClr val="BDBDBD"/>
    <a:srgbClr val="B0B0B0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6" autoAdjust="0"/>
    <p:restoredTop sz="96310" autoAdjust="0"/>
  </p:normalViewPr>
  <p:slideViewPr>
    <p:cSldViewPr>
      <p:cViewPr>
        <p:scale>
          <a:sx n="50" d="100"/>
          <a:sy n="50" d="100"/>
        </p:scale>
        <p:origin x="24" y="-3812"/>
      </p:cViewPr>
      <p:guideLst>
        <p:guide orient="horz" pos="21104"/>
        <p:guide pos="75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401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2286" tIns="66143" rIns="132286" bIns="66143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2286" tIns="66143" rIns="132286" bIns="66143" rtlCol="0"/>
          <a:lstStyle>
            <a:lvl1pPr algn="r">
              <a:defRPr sz="1700"/>
            </a:lvl1pPr>
          </a:lstStyle>
          <a:p>
            <a:fld id="{23A40088-17DA-4D44-8E63-AED8F83EFA4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3563" y="1076325"/>
            <a:ext cx="371951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286" tIns="66143" rIns="132286" bIns="661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2286" tIns="66143" rIns="132286" bIns="661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2286" tIns="66143" rIns="132286" bIns="66143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2286" tIns="66143" rIns="132286" bIns="66143" rtlCol="0" anchor="b"/>
          <a:lstStyle>
            <a:lvl1pPr algn="r">
              <a:defRPr sz="1700"/>
            </a:lvl1pPr>
          </a:lstStyle>
          <a:p>
            <a:fld id="{17A9B2E4-B145-4A6A-B770-021E5AFEF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8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1pPr>
    <a:lvl2pPr marL="168665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2pPr>
    <a:lvl3pPr marL="337330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3pPr>
    <a:lvl4pPr marL="505995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4pPr>
    <a:lvl5pPr marL="674660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5pPr>
    <a:lvl6pPr marL="8433250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6pPr>
    <a:lvl7pPr marL="10119899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7pPr>
    <a:lvl8pPr marL="11806549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8pPr>
    <a:lvl9pPr marL="13493199" algn="l" defTabSz="3373300" rtl="0" eaLnBrk="1" latinLnBrk="0" hangingPunct="1">
      <a:defRPr sz="44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103563" y="1076325"/>
            <a:ext cx="3719512" cy="5383213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17252-711D-4EFF-A4D2-45A85DEAE651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8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2048" y="12814396"/>
            <a:ext cx="19296380" cy="13213603"/>
          </a:xfrm>
        </p:spPr>
        <p:txBody>
          <a:bodyPr>
            <a:normAutofit/>
          </a:bodyPr>
          <a:lstStyle>
            <a:lvl1pPr>
              <a:defRPr sz="17452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2048" y="26307445"/>
            <a:ext cx="19296380" cy="5828350"/>
          </a:xfrm>
        </p:spPr>
        <p:txBody>
          <a:bodyPr>
            <a:normAutofit/>
          </a:bodyPr>
          <a:lstStyle>
            <a:lvl1pPr marL="0" indent="0" algn="l">
              <a:buNone/>
              <a:defRPr sz="7969">
                <a:solidFill>
                  <a:schemeClr val="tx1"/>
                </a:solidFill>
              </a:defRPr>
            </a:lvl1pPr>
            <a:lvl2pPr marL="1663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2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9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53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17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98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64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07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DD2A-026F-41E0-AC53-136BB8FCE086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0D5-4492-4C8A-ABF7-64A6A0CE0DB7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4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2327" y="9301417"/>
            <a:ext cx="3936984" cy="22834383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4104" y="9301417"/>
            <a:ext cx="13826213" cy="22834383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507C-771B-4F87-A804-6D4AF57EB68A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1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05B6-730A-48D4-A620-7F70E0E64FE1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7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048" y="25548966"/>
            <a:ext cx="19296380" cy="6586839"/>
          </a:xfrm>
        </p:spPr>
        <p:txBody>
          <a:bodyPr anchor="t"/>
          <a:lstStyle>
            <a:lvl1pPr algn="l">
              <a:defRPr sz="14583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2048" y="19680684"/>
            <a:ext cx="19296380" cy="5593139"/>
          </a:xfrm>
        </p:spPr>
        <p:txBody>
          <a:bodyPr anchor="b"/>
          <a:lstStyle>
            <a:lvl1pPr marL="0" indent="0">
              <a:buNone/>
              <a:defRPr sz="7252">
                <a:solidFill>
                  <a:schemeClr val="tx1"/>
                </a:solidFill>
              </a:defRPr>
            </a:lvl1pPr>
            <a:lvl2pPr marL="1663479" indent="0">
              <a:buNone/>
              <a:defRPr sz="6535">
                <a:solidFill>
                  <a:schemeClr val="tx1">
                    <a:tint val="75000"/>
                  </a:schemeClr>
                </a:solidFill>
              </a:defRPr>
            </a:lvl2pPr>
            <a:lvl3pPr marL="3326959" indent="0">
              <a:buNone/>
              <a:defRPr sz="5817">
                <a:solidFill>
                  <a:schemeClr val="tx1">
                    <a:tint val="75000"/>
                  </a:schemeClr>
                </a:solidFill>
              </a:defRPr>
            </a:lvl3pPr>
            <a:lvl4pPr marL="4990438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5391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1739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998087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64435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0783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983-2F45-4849-9C08-3AC1F2377690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2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3B6E-2B93-455E-A0C0-62EB4D5C11A4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12048" y="7865534"/>
            <a:ext cx="19296380" cy="587654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2412048" y="13968095"/>
            <a:ext cx="9406985" cy="1829820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2349684" y="13968097"/>
            <a:ext cx="9406985" cy="183088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4756" y="13968095"/>
            <a:ext cx="8876335" cy="3166102"/>
          </a:xfrm>
        </p:spPr>
        <p:txBody>
          <a:bodyPr anchor="b">
            <a:noAutofit/>
          </a:bodyPr>
          <a:lstStyle>
            <a:lvl1pPr marL="0" indent="0">
              <a:buNone/>
              <a:defRPr sz="7252" b="1">
                <a:solidFill>
                  <a:schemeClr val="tx2"/>
                </a:solidFill>
              </a:defRPr>
            </a:lvl1pPr>
            <a:lvl2pPr marL="1663479" indent="0">
              <a:buNone/>
              <a:defRPr sz="7252" b="1"/>
            </a:lvl2pPr>
            <a:lvl3pPr marL="3326959" indent="0">
              <a:buNone/>
              <a:defRPr sz="6535" b="1"/>
            </a:lvl3pPr>
            <a:lvl4pPr marL="4990438" indent="0">
              <a:buNone/>
              <a:defRPr sz="5817" b="1"/>
            </a:lvl4pPr>
            <a:lvl5pPr marL="6653917" indent="0">
              <a:buNone/>
              <a:defRPr sz="5817" b="1"/>
            </a:lvl5pPr>
            <a:lvl6pPr marL="8317397" indent="0">
              <a:buNone/>
              <a:defRPr sz="5817" b="1"/>
            </a:lvl6pPr>
            <a:lvl7pPr marL="9980876" indent="0">
              <a:buNone/>
              <a:defRPr sz="5817" b="1"/>
            </a:lvl7pPr>
            <a:lvl8pPr marL="11644355" indent="0">
              <a:buNone/>
              <a:defRPr sz="5817" b="1"/>
            </a:lvl8pPr>
            <a:lvl9pPr marL="13307835" indent="0">
              <a:buNone/>
              <a:defRPr sz="5817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86264" y="13968095"/>
            <a:ext cx="8868606" cy="3166102"/>
          </a:xfrm>
        </p:spPr>
        <p:txBody>
          <a:bodyPr anchor="b">
            <a:noAutofit/>
          </a:bodyPr>
          <a:lstStyle>
            <a:lvl1pPr marL="0" indent="0">
              <a:buNone/>
              <a:defRPr sz="7252" b="1">
                <a:solidFill>
                  <a:schemeClr val="tx2"/>
                </a:solidFill>
              </a:defRPr>
            </a:lvl1pPr>
            <a:lvl2pPr marL="1663479" indent="0">
              <a:buNone/>
              <a:defRPr sz="7252" b="1"/>
            </a:lvl2pPr>
            <a:lvl3pPr marL="3326959" indent="0">
              <a:buNone/>
              <a:defRPr sz="6535" b="1"/>
            </a:lvl3pPr>
            <a:lvl4pPr marL="4990438" indent="0">
              <a:buNone/>
              <a:defRPr sz="5817" b="1"/>
            </a:lvl4pPr>
            <a:lvl5pPr marL="6653917" indent="0">
              <a:buNone/>
              <a:defRPr sz="5817" b="1"/>
            </a:lvl5pPr>
            <a:lvl6pPr marL="8317397" indent="0">
              <a:buNone/>
              <a:defRPr sz="5817" b="1"/>
            </a:lvl6pPr>
            <a:lvl7pPr marL="9980876" indent="0">
              <a:buNone/>
              <a:defRPr sz="5817" b="1"/>
            </a:lvl7pPr>
            <a:lvl8pPr marL="11644355" indent="0">
              <a:buNone/>
              <a:defRPr sz="5817" b="1"/>
            </a:lvl8pPr>
            <a:lvl9pPr marL="13307835" indent="0">
              <a:buNone/>
              <a:defRPr sz="5817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0CE7-42F9-4EFE-AC3D-EF5D2650C533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412048" y="7865534"/>
            <a:ext cx="19296380" cy="587654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412048" y="17227317"/>
            <a:ext cx="9406985" cy="150389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2349681" y="17227317"/>
            <a:ext cx="9406985" cy="150389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5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4887-9607-40D4-A456-36C23C36EF58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2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4D1-5AAA-4791-A5EB-2C3EAB119923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42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048" y="9294560"/>
            <a:ext cx="7784118" cy="11064771"/>
          </a:xfrm>
        </p:spPr>
        <p:txBody>
          <a:bodyPr anchor="b">
            <a:normAutofit/>
          </a:bodyPr>
          <a:lstStyle>
            <a:lvl1pPr algn="l">
              <a:defRPr sz="10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8767" y="9301417"/>
            <a:ext cx="11099660" cy="22794463"/>
          </a:xfrm>
        </p:spPr>
        <p:txBody>
          <a:bodyPr anchor="ctr"/>
          <a:lstStyle>
            <a:lvl1pPr>
              <a:defRPr sz="7252"/>
            </a:lvl1pPr>
            <a:lvl2pPr>
              <a:defRPr sz="6535"/>
            </a:lvl2pPr>
            <a:lvl3pPr>
              <a:defRPr sz="5817"/>
            </a:lvl3pPr>
            <a:lvl4pPr>
              <a:defRPr sz="5100"/>
            </a:lvl4pPr>
            <a:lvl5pPr>
              <a:defRPr sz="5100"/>
            </a:lvl5pPr>
            <a:lvl6pPr>
              <a:defRPr sz="7252"/>
            </a:lvl6pPr>
            <a:lvl7pPr>
              <a:defRPr sz="7252"/>
            </a:lvl7pPr>
            <a:lvl8pPr>
              <a:defRPr sz="7252"/>
            </a:lvl8pPr>
            <a:lvl9pPr>
              <a:defRPr sz="7252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2048" y="20678685"/>
            <a:ext cx="7784118" cy="11433282"/>
          </a:xfrm>
        </p:spPr>
        <p:txBody>
          <a:bodyPr/>
          <a:lstStyle>
            <a:lvl1pPr marL="0" indent="0">
              <a:buNone/>
              <a:defRPr sz="5100"/>
            </a:lvl1pPr>
            <a:lvl2pPr marL="1663479" indent="0">
              <a:buNone/>
              <a:defRPr sz="4383"/>
            </a:lvl2pPr>
            <a:lvl3pPr marL="3326959" indent="0">
              <a:buNone/>
              <a:defRPr sz="3666"/>
            </a:lvl3pPr>
            <a:lvl4pPr marL="4990438" indent="0">
              <a:buNone/>
              <a:defRPr sz="3267"/>
            </a:lvl4pPr>
            <a:lvl5pPr marL="6653917" indent="0">
              <a:buNone/>
              <a:defRPr sz="3267"/>
            </a:lvl5pPr>
            <a:lvl6pPr marL="8317397" indent="0">
              <a:buNone/>
              <a:defRPr sz="3267"/>
            </a:lvl6pPr>
            <a:lvl7pPr marL="9980876" indent="0">
              <a:buNone/>
              <a:defRPr sz="3267"/>
            </a:lvl7pPr>
            <a:lvl8pPr marL="11644355" indent="0">
              <a:buNone/>
              <a:defRPr sz="3267"/>
            </a:lvl8pPr>
            <a:lvl9pPr marL="13307835" indent="0">
              <a:buNone/>
              <a:defRPr sz="3267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0051-7FEA-4A60-935A-C8CD6697E96A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3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047" y="9312064"/>
            <a:ext cx="7790914" cy="11081355"/>
          </a:xfrm>
        </p:spPr>
        <p:txBody>
          <a:bodyPr anchor="b">
            <a:normAutofit/>
          </a:bodyPr>
          <a:lstStyle>
            <a:lvl1pPr algn="l">
              <a:defRPr sz="10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055218" y="11640080"/>
            <a:ext cx="10653209" cy="17072116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11635"/>
            </a:lvl1pPr>
            <a:lvl2pPr marL="1663479" indent="0">
              <a:buNone/>
              <a:defRPr sz="10200"/>
            </a:lvl2pPr>
            <a:lvl3pPr marL="3326959" indent="0">
              <a:buNone/>
              <a:defRPr sz="8766"/>
            </a:lvl3pPr>
            <a:lvl4pPr marL="4990438" indent="0">
              <a:buNone/>
              <a:defRPr sz="7252"/>
            </a:lvl4pPr>
            <a:lvl5pPr marL="6653917" indent="0">
              <a:buNone/>
              <a:defRPr sz="7252"/>
            </a:lvl5pPr>
            <a:lvl6pPr marL="8317397" indent="0">
              <a:buNone/>
              <a:defRPr sz="7252"/>
            </a:lvl6pPr>
            <a:lvl7pPr marL="9980876" indent="0">
              <a:buNone/>
              <a:defRPr sz="7252"/>
            </a:lvl7pPr>
            <a:lvl8pPr marL="11644355" indent="0">
              <a:buNone/>
              <a:defRPr sz="7252"/>
            </a:lvl8pPr>
            <a:lvl9pPr marL="13307835" indent="0">
              <a:buNone/>
              <a:defRPr sz="7252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2047" y="20672781"/>
            <a:ext cx="7790914" cy="11453838"/>
          </a:xfrm>
        </p:spPr>
        <p:txBody>
          <a:bodyPr/>
          <a:lstStyle>
            <a:lvl1pPr marL="0" indent="0">
              <a:buNone/>
              <a:defRPr sz="5100"/>
            </a:lvl1pPr>
            <a:lvl2pPr marL="1663479" indent="0">
              <a:buNone/>
              <a:defRPr sz="4383"/>
            </a:lvl2pPr>
            <a:lvl3pPr marL="3326959" indent="0">
              <a:buNone/>
              <a:defRPr sz="3666"/>
            </a:lvl3pPr>
            <a:lvl4pPr marL="4990438" indent="0">
              <a:buNone/>
              <a:defRPr sz="3267"/>
            </a:lvl4pPr>
            <a:lvl5pPr marL="6653917" indent="0">
              <a:buNone/>
              <a:defRPr sz="3267"/>
            </a:lvl5pPr>
            <a:lvl6pPr marL="8317397" indent="0">
              <a:buNone/>
              <a:defRPr sz="3267"/>
            </a:lvl6pPr>
            <a:lvl7pPr marL="9980876" indent="0">
              <a:buNone/>
              <a:defRPr sz="3267"/>
            </a:lvl7pPr>
            <a:lvl8pPr marL="11644355" indent="0">
              <a:buNone/>
              <a:defRPr sz="3267"/>
            </a:lvl8pPr>
            <a:lvl9pPr marL="13307835" indent="0">
              <a:buNone/>
              <a:defRPr sz="3267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1EF7-15AF-44BB-93CD-72D8194E0A90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949-EA78-4331-A13A-058ED4CC80EB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04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250949" y="2921766"/>
            <a:ext cx="227477" cy="291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703" tIns="166351" rIns="332703" bIns="166351" rtlCol="0" anchor="ctr"/>
          <a:lstStyle/>
          <a:p>
            <a:pPr algn="ctr" rtl="1"/>
            <a:endParaRPr lang="en-US" sz="528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604818" y="2921766"/>
            <a:ext cx="1519590" cy="291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703" tIns="166351" rIns="332703" bIns="166351" rtlCol="0" anchor="ctr"/>
          <a:lstStyle/>
          <a:p>
            <a:pPr algn="ctr" rtl="1"/>
            <a:endParaRPr lang="en-US" sz="528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2048" y="7865534"/>
            <a:ext cx="19296380" cy="5876545"/>
          </a:xfrm>
          <a:prstGeom prst="rect">
            <a:avLst/>
          </a:prstGeom>
        </p:spPr>
        <p:txBody>
          <a:bodyPr vert="horz" lIns="417488" tIns="208744" rIns="417488" bIns="208744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2048" y="14103710"/>
            <a:ext cx="19296380" cy="18022912"/>
          </a:xfrm>
          <a:prstGeom prst="rect">
            <a:avLst/>
          </a:prstGeom>
        </p:spPr>
        <p:txBody>
          <a:bodyPr vert="horz" lIns="417488" tIns="208744" rIns="417488" bIns="208744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47369" y="2794419"/>
            <a:ext cx="3136748" cy="1516968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l">
              <a:defRPr sz="4383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rtl="1"/>
            <a:fld id="{EE486C7C-7997-4530-90FE-CFA07295A15B}" type="datetime8">
              <a:rPr lang="he-IL" smtClean="0">
                <a:solidFill>
                  <a:prstClr val="white">
                    <a:alpha val="50000"/>
                  </a:prstClr>
                </a:solidFill>
              </a:rPr>
              <a:pPr rtl="1"/>
              <a:t>01 אפריל 20</a:t>
            </a:fld>
            <a:endParaRPr lang="he-IL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294311" y="2794419"/>
            <a:ext cx="2482749" cy="1536490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r">
              <a:defRPr sz="4383">
                <a:solidFill>
                  <a:schemeClr val="tx1"/>
                </a:solidFill>
              </a:defRPr>
            </a:lvl1pPr>
          </a:lstStyle>
          <a:p>
            <a:pPr rtl="1"/>
            <a:fld id="{7923F949-EA78-4331-A13A-058ED4CC80EB}" type="slidenum">
              <a:rPr lang="he-IL" smtClean="0">
                <a:solidFill>
                  <a:prstClr val="white"/>
                </a:solidFill>
              </a:rPr>
              <a:pPr rtl="1"/>
              <a:t>‹#›</a:t>
            </a:fld>
            <a:endParaRPr lang="he-IL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50003" y="4358443"/>
            <a:ext cx="5925895" cy="1533817"/>
          </a:xfrm>
          <a:prstGeom prst="rect">
            <a:avLst/>
          </a:prstGeom>
        </p:spPr>
        <p:txBody>
          <a:bodyPr vert="horz" lIns="417488" tIns="0" rIns="417488" bIns="208744" rtlCol="0" anchor="t"/>
          <a:lstStyle>
            <a:lvl1pPr algn="l">
              <a:defRPr sz="3666">
                <a:solidFill>
                  <a:schemeClr val="tx1"/>
                </a:solidFill>
              </a:defRPr>
            </a:lvl1pPr>
          </a:lstStyle>
          <a:p>
            <a:pPr rtl="1"/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02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3326959" rtl="1" eaLnBrk="1" latinLnBrk="0" hangingPunct="1">
        <a:spcBef>
          <a:spcPct val="0"/>
        </a:spcBef>
        <a:buNone/>
        <a:defRPr sz="14583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831740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7252" kern="1200">
          <a:solidFill>
            <a:schemeClr val="tx1"/>
          </a:solidFill>
          <a:latin typeface="+mn-lt"/>
          <a:ea typeface="+mn-ea"/>
          <a:cs typeface="+mn-cs"/>
        </a:defRPr>
      </a:lvl1pPr>
      <a:lvl2pPr marL="1829827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6535" kern="1200">
          <a:solidFill>
            <a:schemeClr val="tx1"/>
          </a:solidFill>
          <a:latin typeface="+mn-lt"/>
          <a:ea typeface="+mn-ea"/>
          <a:cs typeface="+mn-cs"/>
        </a:defRPr>
      </a:lvl2pPr>
      <a:lvl3pPr marL="2495219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5817" kern="1200">
          <a:solidFill>
            <a:schemeClr val="tx1"/>
          </a:solidFill>
          <a:latin typeface="+mn-lt"/>
          <a:ea typeface="+mn-ea"/>
          <a:cs typeface="+mn-cs"/>
        </a:defRPr>
      </a:lvl3pPr>
      <a:lvl4pPr marL="3326959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4158698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4990438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5822178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6653917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7485657" indent="-665392" algn="r" defTabSz="3326959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5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1pPr>
      <a:lvl2pPr marL="1663479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2pPr>
      <a:lvl3pPr marL="3326959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3pPr>
      <a:lvl4pPr marL="4990438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4pPr>
      <a:lvl5pPr marL="6653917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5pPr>
      <a:lvl6pPr marL="8317397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6pPr>
      <a:lvl7pPr marL="9980876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7pPr>
      <a:lvl8pPr marL="11644355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8pPr>
      <a:lvl9pPr marL="13307835" algn="r" defTabSz="3326959" rtl="1" eaLnBrk="1" latinLnBrk="0" hangingPunct="1">
        <a:defRPr sz="6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מלבן 54"/>
          <p:cNvSpPr/>
          <p:nvPr/>
        </p:nvSpPr>
        <p:spPr>
          <a:xfrm>
            <a:off x="13710" y="32085930"/>
            <a:ext cx="24120475" cy="2834308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5280" dirty="0">
              <a:latin typeface="Calibri" panose="020F0502020204030204" pitchFamily="34" charset="0"/>
            </a:endParaRPr>
          </a:p>
        </p:txBody>
      </p:sp>
      <p:sp useBgFill="1">
        <p:nvSpPr>
          <p:cNvPr id="3" name="מלבן 2"/>
          <p:cNvSpPr/>
          <p:nvPr/>
        </p:nvSpPr>
        <p:spPr>
          <a:xfrm>
            <a:off x="19893762" y="2133130"/>
            <a:ext cx="4226713" cy="5465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280" dirty="0">
              <a:latin typeface="Calibri" panose="020F0502020204030204" pitchFamily="34" charset="0"/>
            </a:endParaRPr>
          </a:p>
        </p:txBody>
      </p:sp>
      <p:sp>
        <p:nvSpPr>
          <p:cNvPr id="93" name="מלבן מעוגל 92"/>
          <p:cNvSpPr/>
          <p:nvPr/>
        </p:nvSpPr>
        <p:spPr>
          <a:xfrm>
            <a:off x="296435" y="5311571"/>
            <a:ext cx="23452379" cy="6877291"/>
          </a:xfrm>
          <a:prstGeom prst="roundRect">
            <a:avLst>
              <a:gd name="adj" fmla="val 4388"/>
            </a:avLst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280" dirty="0">
              <a:latin typeface="Calibri" panose="020F0502020204030204" pitchFamily="34" charset="0"/>
            </a:endParaRPr>
          </a:p>
        </p:txBody>
      </p:sp>
      <p:sp>
        <p:nvSpPr>
          <p:cNvPr id="18" name="Rounded Rectangle 5"/>
          <p:cNvSpPr/>
          <p:nvPr/>
        </p:nvSpPr>
        <p:spPr>
          <a:xfrm>
            <a:off x="1287159" y="1946682"/>
            <a:ext cx="21579422" cy="29885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Ethereum</a:t>
            </a:r>
            <a:r>
              <a:rPr lang="en-US" sz="7200" b="1" dirty="0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Vault</a:t>
            </a:r>
            <a:endParaRPr lang="he-IL" sz="7200" b="1" dirty="0">
              <a:solidFill>
                <a:srgbClr val="C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"/>
          <p:cNvSpPr/>
          <p:nvPr/>
        </p:nvSpPr>
        <p:spPr>
          <a:xfrm>
            <a:off x="7369533" y="2081826"/>
            <a:ext cx="184731" cy="10733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he-IL" sz="6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14" name="מלבן מעוגל 113"/>
          <p:cNvSpPr/>
          <p:nvPr/>
        </p:nvSpPr>
        <p:spPr>
          <a:xfrm>
            <a:off x="6125805" y="16797870"/>
            <a:ext cx="1511684" cy="1553789"/>
          </a:xfrm>
          <a:prstGeom prst="roundRect">
            <a:avLst>
              <a:gd name="adj" fmla="val 1186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280">
              <a:latin typeface="Calibri" panose="020F0502020204030204" pitchFamily="34" charset="0"/>
            </a:endParaRPr>
          </a:p>
        </p:txBody>
      </p:sp>
      <p:sp>
        <p:nvSpPr>
          <p:cNvPr id="176" name="מלבן מעוגל 92"/>
          <p:cNvSpPr/>
          <p:nvPr/>
        </p:nvSpPr>
        <p:spPr>
          <a:xfrm>
            <a:off x="296436" y="23089677"/>
            <a:ext cx="23452379" cy="8667005"/>
          </a:xfrm>
          <a:prstGeom prst="roundRect">
            <a:avLst>
              <a:gd name="adj" fmla="val 4388"/>
            </a:avLst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280" dirty="0">
              <a:latin typeface="Calibri" panose="020F0502020204030204" pitchFamily="34" charset="0"/>
            </a:endParaRPr>
          </a:p>
        </p:txBody>
      </p:sp>
      <p:sp>
        <p:nvSpPr>
          <p:cNvPr id="174" name="מלבן מעוגל 92"/>
          <p:cNvSpPr/>
          <p:nvPr/>
        </p:nvSpPr>
        <p:spPr>
          <a:xfrm>
            <a:off x="315241" y="12583322"/>
            <a:ext cx="23433574" cy="10148931"/>
          </a:xfrm>
          <a:prstGeom prst="roundRect">
            <a:avLst>
              <a:gd name="adj" fmla="val 4388"/>
            </a:avLst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280" dirty="0">
              <a:latin typeface="Calibri" panose="020F0502020204030204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15241" y="32484469"/>
            <a:ext cx="9535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With help from Shelly Grossman of </a:t>
            </a:r>
            <a:r>
              <a:rPr lang="en-US" sz="4000" b="1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Certora</a:t>
            </a:r>
            <a:endParaRPr lang="en-US" sz="4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5CCFF0A-869C-4013-8DC7-D6E55BC26DF4}"/>
              </a:ext>
            </a:extLst>
          </p:cNvPr>
          <p:cNvSpPr txBox="1"/>
          <p:nvPr/>
        </p:nvSpPr>
        <p:spPr>
          <a:xfrm>
            <a:off x="4247571" y="4059364"/>
            <a:ext cx="15239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C3048"/>
                </a:solidFill>
              </a:rPr>
              <a:t>Uri Kirstein Supervised </a:t>
            </a:r>
            <a:r>
              <a:rPr lang="en-US" sz="4800" dirty="0">
                <a:solidFill>
                  <a:srgbClr val="0C3048"/>
                </a:solidFill>
              </a:rPr>
              <a:t>by </a:t>
            </a:r>
            <a:r>
              <a:rPr lang="en-US" sz="4800" dirty="0" smtClean="0">
                <a:solidFill>
                  <a:srgbClr val="0C3048"/>
                </a:solidFill>
              </a:rPr>
              <a:t>Michael </a:t>
            </a:r>
            <a:r>
              <a:rPr lang="en-US" sz="4800" dirty="0" err="1" smtClean="0">
                <a:solidFill>
                  <a:srgbClr val="0C3048"/>
                </a:solidFill>
              </a:rPr>
              <a:t>Mirkin</a:t>
            </a:r>
            <a:endParaRPr lang="en-US" sz="4800" dirty="0">
              <a:solidFill>
                <a:srgbClr val="0C3048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A703EF3-4804-4BC5-BE9F-2A94E97C4E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6897" y="111066"/>
            <a:ext cx="4658614" cy="22956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0DE35E9-1592-4941-86ED-8141262C6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654" y="315771"/>
            <a:ext cx="9412013" cy="27340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5E05D26-F7FA-450C-A073-507B53C9D3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54928" y="404378"/>
            <a:ext cx="6449325" cy="2915057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/>
        </p:nvSpPr>
        <p:spPr>
          <a:xfrm>
            <a:off x="877362" y="5579363"/>
            <a:ext cx="8928806" cy="61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Cryptographic coin keys are the asset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398" y="6215022"/>
            <a:ext cx="846158" cy="846158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04972" y="6529415"/>
            <a:ext cx="5710415" cy="539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Lose the key – Lose the asset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0285" y="5420519"/>
            <a:ext cx="2971800" cy="2971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933" y="5981351"/>
            <a:ext cx="1716024" cy="1716024"/>
          </a:xfrm>
          <a:prstGeom prst="rect">
            <a:avLst/>
          </a:prstGeom>
        </p:spPr>
      </p:pic>
      <p:sp>
        <p:nvSpPr>
          <p:cNvPr id="22" name="Right Arrow 21"/>
          <p:cNvSpPr/>
          <p:nvPr/>
        </p:nvSpPr>
        <p:spPr>
          <a:xfrm>
            <a:off x="13523277" y="6600095"/>
            <a:ext cx="109728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Anyone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3685" y="6238907"/>
            <a:ext cx="1240536" cy="1240536"/>
          </a:xfrm>
          <a:prstGeom prst="rect">
            <a:avLst/>
          </a:prstGeom>
        </p:spPr>
      </p:pic>
      <p:sp>
        <p:nvSpPr>
          <p:cNvPr id="24" name="Right Arrow 23"/>
          <p:cNvSpPr/>
          <p:nvPr/>
        </p:nvSpPr>
        <p:spPr>
          <a:xfrm>
            <a:off x="17976405" y="6600095"/>
            <a:ext cx="109728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Tier 2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0314221" y="6673247"/>
            <a:ext cx="109728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Anyone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1501" y="6112415"/>
            <a:ext cx="1545336" cy="154533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7428" y="8239919"/>
            <a:ext cx="2971800" cy="29718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0076" y="8800751"/>
            <a:ext cx="1716024" cy="1716024"/>
          </a:xfrm>
          <a:prstGeom prst="rect">
            <a:avLst/>
          </a:prstGeom>
        </p:spPr>
      </p:pic>
      <p:sp>
        <p:nvSpPr>
          <p:cNvPr id="30" name="Right Arrow 29"/>
          <p:cNvSpPr/>
          <p:nvPr/>
        </p:nvSpPr>
        <p:spPr>
          <a:xfrm>
            <a:off x="13570420" y="9419495"/>
            <a:ext cx="109728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Anyone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0828" y="9058307"/>
            <a:ext cx="1240536" cy="1240536"/>
          </a:xfrm>
          <a:prstGeom prst="rect">
            <a:avLst/>
          </a:prstGeom>
        </p:spPr>
      </p:pic>
      <p:sp>
        <p:nvSpPr>
          <p:cNvPr id="32" name="Right Arrow 31"/>
          <p:cNvSpPr/>
          <p:nvPr/>
        </p:nvSpPr>
        <p:spPr>
          <a:xfrm>
            <a:off x="18023548" y="9419495"/>
            <a:ext cx="109728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Tier 2</a:t>
            </a:r>
          </a:p>
        </p:txBody>
      </p:sp>
      <p:sp>
        <p:nvSpPr>
          <p:cNvPr id="33" name="Right Arrow 32"/>
          <p:cNvSpPr/>
          <p:nvPr/>
        </p:nvSpPr>
        <p:spPr>
          <a:xfrm>
            <a:off x="20361364" y="9492647"/>
            <a:ext cx="109728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Anyone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8644" y="8931815"/>
            <a:ext cx="1545336" cy="154533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6684" y="8629250"/>
            <a:ext cx="2244953" cy="2244953"/>
          </a:xfrm>
          <a:prstGeom prst="rect">
            <a:avLst/>
          </a:prstGeom>
        </p:spPr>
      </p:pic>
      <p:sp>
        <p:nvSpPr>
          <p:cNvPr id="36" name="Octagon 35"/>
          <p:cNvSpPr/>
          <p:nvPr/>
        </p:nvSpPr>
        <p:spPr>
          <a:xfrm>
            <a:off x="20361364" y="10516775"/>
            <a:ext cx="1124712" cy="1207008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Tier 1</a:t>
            </a:r>
          </a:p>
        </p:txBody>
      </p:sp>
      <p:pic>
        <p:nvPicPr>
          <p:cNvPr id="37" name="table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4335" y="13172743"/>
            <a:ext cx="10088880" cy="4389120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11482301" y="13215216"/>
            <a:ext cx="11384280" cy="5678424"/>
          </a:xfrm>
          <a:prstGeom prst="rect">
            <a:avLst/>
          </a:prstGeom>
          <a:noFill/>
          <a:ln w="38100">
            <a:solidFill>
              <a:srgbClr val="0C3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9" name="TextBox 4"/>
          <p:cNvSpPr txBox="1"/>
          <p:nvPr/>
        </p:nvSpPr>
        <p:spPr>
          <a:xfrm>
            <a:off x="16764485" y="13791288"/>
            <a:ext cx="451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Ledger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1761" y="13504674"/>
            <a:ext cx="951078" cy="951078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16764485" y="14455752"/>
            <a:ext cx="5772912" cy="3197352"/>
          </a:xfrm>
          <a:prstGeom prst="rect">
            <a:avLst/>
          </a:prstGeom>
          <a:noFill/>
          <a:ln w="38100">
            <a:solidFill>
              <a:srgbClr val="0C3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2" name="TextBox 7"/>
          <p:cNvSpPr txBox="1"/>
          <p:nvPr/>
        </p:nvSpPr>
        <p:spPr>
          <a:xfrm>
            <a:off x="12853141" y="13791288"/>
            <a:ext cx="1524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Balance</a:t>
            </a:r>
          </a:p>
        </p:txBody>
      </p:sp>
      <p:sp>
        <p:nvSpPr>
          <p:cNvPr id="43" name="TextBox 8"/>
          <p:cNvSpPr txBox="1"/>
          <p:nvPr/>
        </p:nvSpPr>
        <p:spPr>
          <a:xfrm>
            <a:off x="11689565" y="12764112"/>
            <a:ext cx="2688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Vault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6916885" y="14608152"/>
            <a:ext cx="792480" cy="82905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709365" y="14608152"/>
            <a:ext cx="792480" cy="82905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8501845" y="14608152"/>
            <a:ext cx="792480" cy="82905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9294325" y="14608152"/>
            <a:ext cx="792480" cy="82905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0086805" y="14608152"/>
            <a:ext cx="792480" cy="82905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0879285" y="14608152"/>
            <a:ext cx="792480" cy="82905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0" name="TextBox 16"/>
          <p:cNvSpPr txBox="1"/>
          <p:nvPr/>
        </p:nvSpPr>
        <p:spPr>
          <a:xfrm>
            <a:off x="16910789" y="15466682"/>
            <a:ext cx="451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Payment instances</a:t>
            </a:r>
          </a:p>
        </p:txBody>
      </p:sp>
      <p:sp>
        <p:nvSpPr>
          <p:cNvPr id="51" name="TextBox 17"/>
          <p:cNvSpPr txBox="1"/>
          <p:nvPr/>
        </p:nvSpPr>
        <p:spPr>
          <a:xfrm>
            <a:off x="11935693" y="15656694"/>
            <a:ext cx="4292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Contract members: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Tier 1 user list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Tier 2 user list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</a:rPr>
              <a:t>delay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789" y="16202205"/>
            <a:ext cx="560883" cy="560883"/>
          </a:xfrm>
          <a:prstGeom prst="rect">
            <a:avLst/>
          </a:prstGeom>
        </p:spPr>
      </p:pic>
      <p:sp>
        <p:nvSpPr>
          <p:cNvPr id="53" name="TextBox 19"/>
          <p:cNvSpPr txBox="1"/>
          <p:nvPr/>
        </p:nvSpPr>
        <p:spPr>
          <a:xfrm>
            <a:off x="17599307" y="16221036"/>
            <a:ext cx="3822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Total pending payments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5693" y="14613068"/>
            <a:ext cx="832742" cy="832742"/>
          </a:xfrm>
          <a:prstGeom prst="rect">
            <a:avLst/>
          </a:prstGeom>
        </p:spPr>
      </p:pic>
      <p:sp>
        <p:nvSpPr>
          <p:cNvPr id="55" name="TextBox 21"/>
          <p:cNvSpPr txBox="1"/>
          <p:nvPr/>
        </p:nvSpPr>
        <p:spPr>
          <a:xfrm>
            <a:off x="12920835" y="14767829"/>
            <a:ext cx="275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Timed Lock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837" y="32623919"/>
            <a:ext cx="1825752" cy="1825752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866656" y="18984119"/>
            <a:ext cx="2119059" cy="1389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8" name="TextBox 4"/>
          <p:cNvSpPr txBox="1"/>
          <p:nvPr/>
        </p:nvSpPr>
        <p:spPr>
          <a:xfrm>
            <a:off x="1020929" y="19136519"/>
            <a:ext cx="1810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bg1"/>
                </a:solidFill>
              </a:rPr>
              <a:t>Tier two address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9" name="Down Arrow 58"/>
          <p:cNvSpPr/>
          <p:nvPr/>
        </p:nvSpPr>
        <p:spPr>
          <a:xfrm rot="16200000">
            <a:off x="3709831" y="18894203"/>
            <a:ext cx="1179576" cy="15910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383183" y="19013295"/>
            <a:ext cx="2660904" cy="13768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1" name="TextBox 9"/>
          <p:cNvSpPr txBox="1"/>
          <p:nvPr/>
        </p:nvSpPr>
        <p:spPr>
          <a:xfrm>
            <a:off x="5808379" y="19277819"/>
            <a:ext cx="181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bg1"/>
                </a:solidFill>
              </a:rPr>
              <a:t>Vault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" name="TextBox 10"/>
          <p:cNvSpPr txBox="1"/>
          <p:nvPr/>
        </p:nvSpPr>
        <p:spPr>
          <a:xfrm>
            <a:off x="3675541" y="19452987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Request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77362" y="20712335"/>
            <a:ext cx="2139696" cy="170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4" name="TextBox 4"/>
          <p:cNvSpPr txBox="1"/>
          <p:nvPr/>
        </p:nvSpPr>
        <p:spPr>
          <a:xfrm>
            <a:off x="1041954" y="21270119"/>
            <a:ext cx="181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bg1"/>
                </a:solidFill>
              </a:rPr>
              <a:t>Anyone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376210" y="20712335"/>
            <a:ext cx="2660904" cy="170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6" name="TextBox 9"/>
          <p:cNvSpPr txBox="1"/>
          <p:nvPr/>
        </p:nvSpPr>
        <p:spPr>
          <a:xfrm>
            <a:off x="5801406" y="21312280"/>
            <a:ext cx="181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bg1"/>
                </a:solidFill>
              </a:rPr>
              <a:t>Vault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 rot="16200000">
            <a:off x="3702858" y="20799203"/>
            <a:ext cx="1179576" cy="15910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8" name="TextBox 11"/>
          <p:cNvSpPr txBox="1"/>
          <p:nvPr/>
        </p:nvSpPr>
        <p:spPr>
          <a:xfrm>
            <a:off x="3668568" y="21434187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Commit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437" y="21081041"/>
            <a:ext cx="951078" cy="951078"/>
          </a:xfrm>
          <a:prstGeom prst="rect">
            <a:avLst/>
          </a:prstGeom>
        </p:spPr>
      </p:pic>
      <p:sp>
        <p:nvSpPr>
          <p:cNvPr id="70" name="Down Arrow 69"/>
          <p:cNvSpPr/>
          <p:nvPr/>
        </p:nvSpPr>
        <p:spPr>
          <a:xfrm rot="16200000">
            <a:off x="8401592" y="20933001"/>
            <a:ext cx="457200" cy="129711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532933" y="19335907"/>
            <a:ext cx="11333648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While the vault is locked, money cannot leave the vault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Vault timer can only increase.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Ledger is a different library that is deployed before the vault contract and linked into.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Each transaction record includes the recipient’s address, amount of money to transfer, initiator (which can cancel it), ID and timestamp in block number.</a:t>
            </a:r>
            <a:endParaRPr lang="en-US" sz="28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7" y="24573240"/>
            <a:ext cx="11940202" cy="6709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8927" y="23364147"/>
            <a:ext cx="10531149" cy="1106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Formal Verification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812209" y="28343669"/>
            <a:ext cx="10678027" cy="29086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794746" y="24170832"/>
                <a:ext cx="10134600" cy="4140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4000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Issues found:</a:t>
                </a:r>
              </a:p>
              <a:p>
                <a:pPr defTabSz="914400">
                  <a:lnSpc>
                    <a:spcPct val="90000"/>
                  </a:lnSpc>
                  <a:spcBef>
                    <a:spcPct val="0"/>
                  </a:spcBef>
                </a:pPr>
                <a:endParaRPr lang="en-US" sz="280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  <a:p>
                <a:pPr marL="514350" indent="-514350" defTabSz="914400">
                  <a:lnSpc>
                    <a:spcPct val="90000"/>
                  </a:lnSpc>
                  <a:spcBef>
                    <a:spcPct val="0"/>
                  </a:spcBef>
                  <a:buAutoNum type="arabicPeriod"/>
                </a:pPr>
                <a:r>
                  <a:rPr lang="en-US" sz="2800" dirty="0" err="1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Overlow</a:t>
                </a:r>
                <a:r>
                  <a:rPr lang="en-US" sz="2800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 in transaction requests will be approved but could never be paid. A Denial of Service Attack.</a:t>
                </a:r>
              </a:p>
              <a:p>
                <a:pPr marL="514350" indent="-514350" defTabSz="914400">
                  <a:lnSpc>
                    <a:spcPct val="90000"/>
                  </a:lnSpc>
                  <a:spcBef>
                    <a:spcPct val="0"/>
                  </a:spcBef>
                  <a:buAutoNum type="arabicPeriod"/>
                </a:pPr>
                <a:endParaRPr lang="en-US" sz="280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  <a:p>
                <a:pPr marL="514350" indent="-514350" defTabSz="914400">
                  <a:lnSpc>
                    <a:spcPct val="90000"/>
                  </a:lnSpc>
                  <a:spcBef>
                    <a:spcPct val="0"/>
                  </a:spcBef>
                  <a:buAutoNum type="arabicPeriod"/>
                </a:pPr>
                <a:r>
                  <a:rPr lang="en-US" sz="2800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Address 0 is accepted, although it can never be a user address</a:t>
                </a:r>
              </a:p>
              <a:p>
                <a:pPr marL="514350" indent="-514350" defTabSz="914400">
                  <a:lnSpc>
                    <a:spcPct val="90000"/>
                  </a:lnSpc>
                  <a:spcBef>
                    <a:spcPct val="0"/>
                  </a:spcBef>
                  <a:buAutoNum type="arabicPeriod"/>
                </a:pPr>
                <a:endParaRPr lang="en-US" sz="280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  <a:p>
                <a:pPr marL="514350" indent="-514350" defTabSz="914400">
                  <a:lnSpc>
                    <a:spcPct val="90000"/>
                  </a:lnSpc>
                  <a:spcBef>
                    <a:spcPct val="0"/>
                  </a:spcBef>
                  <a:buAutoNum type="arabicPeriod"/>
                </a:pPr>
                <a:r>
                  <a:rPr lang="en-US" sz="2800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There is a chance of ID collision – astronomically low in reality (1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256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)</a:t>
                </a:r>
                <a:endParaRPr lang="en-US" sz="2800" dirty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4746" y="24170832"/>
                <a:ext cx="10134600" cy="4140877"/>
              </a:xfrm>
              <a:prstGeom prst="rect">
                <a:avLst/>
              </a:prstGeom>
              <a:blipFill rotWithShape="0">
                <a:blip r:embed="rId19"/>
                <a:stretch>
                  <a:fillRect l="-2166" t="-4124" b="-3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04972" y="7603566"/>
            <a:ext cx="82596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In the vault, each payment is delayed. During that time a privileged tier one user can veto the transaction.</a:t>
            </a: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r>
              <a:rPr lang="en-GB" sz="3200" dirty="0" smtClean="0">
                <a:solidFill>
                  <a:schemeClr val="bg1"/>
                </a:solidFill>
              </a:rPr>
              <a:t>As every payment can be vetoed, there is </a:t>
            </a:r>
            <a:r>
              <a:rPr lang="en-GB" sz="3200" i="1" dirty="0" smtClean="0">
                <a:solidFill>
                  <a:schemeClr val="bg1"/>
                </a:solidFill>
              </a:rPr>
              <a:t>no incentive</a:t>
            </a:r>
            <a:r>
              <a:rPr lang="en-GB" sz="3200" dirty="0" smtClean="0">
                <a:solidFill>
                  <a:schemeClr val="bg1"/>
                </a:solidFill>
              </a:rPr>
              <a:t> for a thief to steal the keys of the vault users.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959" y="17612519"/>
            <a:ext cx="7572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Payment from the vault is done in two steps (with waiting time in between)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35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פרספקטיב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רספקטיבה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0b45a922-aad1-441a-bdd4-f1d1293454f7" xsi:nil="true"/>
    <TeamsChannelId xmlns="0b45a922-aad1-441a-bdd4-f1d1293454f7" xsi:nil="true"/>
    <IsNotebookLocked xmlns="0b45a922-aad1-441a-bdd4-f1d1293454f7" xsi:nil="true"/>
    <_ip_UnifiedCompliancePolicyUIAction xmlns="http://schemas.microsoft.com/sharepoint/v3" xsi:nil="true"/>
    <Templates xmlns="0b45a922-aad1-441a-bdd4-f1d1293454f7" xsi:nil="true"/>
    <Teachers xmlns="0b45a922-aad1-441a-bdd4-f1d1293454f7">
      <UserInfo>
        <DisplayName/>
        <AccountId xsi:nil="true"/>
        <AccountType/>
      </UserInfo>
    </Teachers>
    <CultureName xmlns="0b45a922-aad1-441a-bdd4-f1d1293454f7" xsi:nil="true"/>
    <AppVersion xmlns="0b45a922-aad1-441a-bdd4-f1d1293454f7" xsi:nil="true"/>
    <LMS_Mappings xmlns="0b45a922-aad1-441a-bdd4-f1d1293454f7" xsi:nil="true"/>
    <Self_Registration_Enabled xmlns="0b45a922-aad1-441a-bdd4-f1d1293454f7" xsi:nil="true"/>
    <_ip_UnifiedCompliancePolicyProperties xmlns="http://schemas.microsoft.com/sharepoint/v3" xsi:nil="true"/>
    <Student_Groups xmlns="0b45a922-aad1-441a-bdd4-f1d1293454f7">
      <UserInfo>
        <DisplayName/>
        <AccountId xsi:nil="true"/>
        <AccountType/>
      </UserInfo>
    </Student_Groups>
    <Distribution_Groups xmlns="0b45a922-aad1-441a-bdd4-f1d1293454f7" xsi:nil="true"/>
    <DefaultSectionNames xmlns="0b45a922-aad1-441a-bdd4-f1d1293454f7" xsi:nil="true"/>
    <Math_Settings xmlns="0b45a922-aad1-441a-bdd4-f1d1293454f7" xsi:nil="true"/>
    <Self_Registration_Enabled0 xmlns="0b45a922-aad1-441a-bdd4-f1d1293454f7" xsi:nil="true"/>
    <NotebookType xmlns="0b45a922-aad1-441a-bdd4-f1d1293454f7" xsi:nil="true"/>
    <Invited_Students xmlns="0b45a922-aad1-441a-bdd4-f1d1293454f7" xsi:nil="true"/>
    <Is_Collaboration_Space_Locked xmlns="0b45a922-aad1-441a-bdd4-f1d1293454f7" xsi:nil="true"/>
    <Has_Teacher_Only_SectionGroup xmlns="0b45a922-aad1-441a-bdd4-f1d1293454f7" xsi:nil="true"/>
    <FolderType xmlns="0b45a922-aad1-441a-bdd4-f1d1293454f7" xsi:nil="true"/>
    <Owner xmlns="0b45a922-aad1-441a-bdd4-f1d1293454f7">
      <UserInfo>
        <DisplayName/>
        <AccountId xsi:nil="true"/>
        <AccountType/>
      </UserInfo>
    </Owner>
    <Students xmlns="0b45a922-aad1-441a-bdd4-f1d1293454f7">
      <UserInfo>
        <DisplayName/>
        <AccountId xsi:nil="true"/>
        <AccountType/>
      </UserInfo>
    </Student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DA4726E3AAD5428925AAE12FA49443" ma:contentTypeVersion="34" ma:contentTypeDescription="Create a new document." ma:contentTypeScope="" ma:versionID="617fd8143c6e8a3949e5bf182a96af3e">
  <xsd:schema xmlns:xsd="http://www.w3.org/2001/XMLSchema" xmlns:xs="http://www.w3.org/2001/XMLSchema" xmlns:p="http://schemas.microsoft.com/office/2006/metadata/properties" xmlns:ns1="http://schemas.microsoft.com/sharepoint/v3" xmlns:ns3="0b45a922-aad1-441a-bdd4-f1d1293454f7" xmlns:ns4="3955d8b5-7a67-4679-9f0f-7e4303c5c561" targetNamespace="http://schemas.microsoft.com/office/2006/metadata/properties" ma:root="true" ma:fieldsID="bfea3a45fbea005ed5749418bed478ba" ns1:_="" ns3:_="" ns4:_="">
    <xsd:import namespace="http://schemas.microsoft.com/sharepoint/v3"/>
    <xsd:import namespace="0b45a922-aad1-441a-bdd4-f1d1293454f7"/>
    <xsd:import namespace="3955d8b5-7a67-4679-9f0f-7e4303c5c561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CultureName" minOccurs="0"/>
                <xsd:element ref="ns3:TeamsChannelId" minOccurs="0"/>
                <xsd:element ref="ns3:Math_Settings" minOccurs="0"/>
                <xsd:element ref="ns3:Templates" minOccurs="0"/>
                <xsd:element ref="ns3:Distribution_Groups" minOccurs="0"/>
                <xsd:element ref="ns3:LMS_Mappings" minOccurs="0"/>
                <xsd:element ref="ns3:Self_Registration_Enabled0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5a922-aad1-441a-bdd4-f1d1293454f7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CultureName" ma:index="32" nillable="true" ma:displayName="Culture Name" ma:internalName="CultureName">
      <xsd:simpleType>
        <xsd:restriction base="dms:Text"/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3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0" nillable="true" ma:displayName="Is Collaboration Space Locked" ma:internalName="Is_Collaboration_Space_Locked">
      <xsd:simpleType>
        <xsd:restriction base="dms:Boolean"/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5d8b5-7a67-4679-9f0f-7e4303c5c56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B343A8-4027-4296-B123-FF253D9574F1}">
  <ds:schemaRefs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0b45a922-aad1-441a-bdd4-f1d1293454f7"/>
    <ds:schemaRef ds:uri="http://schemas.openxmlformats.org/package/2006/metadata/core-properties"/>
    <ds:schemaRef ds:uri="http://schemas.microsoft.com/office/2006/metadata/properties"/>
    <ds:schemaRef ds:uri="3955d8b5-7a67-4679-9f0f-7e4303c5c561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1BD0A5-A85E-4FCA-93FB-9CE1BF729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45a922-aad1-441a-bdd4-f1d1293454f7"/>
    <ds:schemaRef ds:uri="3955d8b5-7a67-4679-9f0f-7e4303c5c5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FECCDA-479E-4EFE-9D85-13BEFCD435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16007</TotalTime>
  <Words>245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Wingdings</vt:lpstr>
      <vt:lpstr>פרספקטיבה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Doron Armon</dc:creator>
  <cp:lastModifiedBy>USER1</cp:lastModifiedBy>
  <cp:revision>934</cp:revision>
  <cp:lastPrinted>2015-06-16T06:58:17Z</cp:lastPrinted>
  <dcterms:created xsi:type="dcterms:W3CDTF">2014-06-10T19:27:15Z</dcterms:created>
  <dcterms:modified xsi:type="dcterms:W3CDTF">2020-04-01T11:56:24Z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0x0101001FDA4726E3AAD5428925AAE12FA49443</vt:lpwstr>
  </property>
</Properties>
</file>