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  <p:sldMasterId id="2147484133" r:id="rId2"/>
    <p:sldMasterId id="2147484170" r:id="rId3"/>
  </p:sldMasterIdLst>
  <p:notesMasterIdLst>
    <p:notesMasterId r:id="rId32"/>
  </p:notesMasterIdLst>
  <p:sldIdLst>
    <p:sldId id="256" r:id="rId4"/>
    <p:sldId id="259" r:id="rId5"/>
    <p:sldId id="283" r:id="rId6"/>
    <p:sldId id="282" r:id="rId7"/>
    <p:sldId id="286" r:id="rId8"/>
    <p:sldId id="290" r:id="rId9"/>
    <p:sldId id="300" r:id="rId10"/>
    <p:sldId id="287" r:id="rId11"/>
    <p:sldId id="299" r:id="rId12"/>
    <p:sldId id="284" r:id="rId13"/>
    <p:sldId id="289" r:id="rId14"/>
    <p:sldId id="273" r:id="rId15"/>
    <p:sldId id="297" r:id="rId16"/>
    <p:sldId id="294" r:id="rId17"/>
    <p:sldId id="268" r:id="rId18"/>
    <p:sldId id="295" r:id="rId19"/>
    <p:sldId id="274" r:id="rId20"/>
    <p:sldId id="298" r:id="rId21"/>
    <p:sldId id="280" r:id="rId22"/>
    <p:sldId id="281" r:id="rId23"/>
    <p:sldId id="293" r:id="rId24"/>
    <p:sldId id="260" r:id="rId25"/>
    <p:sldId id="279" r:id="rId26"/>
    <p:sldId id="264" r:id="rId27"/>
    <p:sldId id="265" r:id="rId28"/>
    <p:sldId id="276" r:id="rId29"/>
    <p:sldId id="266" r:id="rId30"/>
    <p:sldId id="26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as Jahjah" initials="FJ" lastIdx="2" clrIdx="0">
    <p:extLst>
      <p:ext uri="{19B8F6BF-5375-455C-9EA6-DF929625EA0E}">
        <p15:presenceInfo xmlns:p15="http://schemas.microsoft.com/office/powerpoint/2012/main" userId="29706e57953816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38142-71C9-4A62-8B4D-C9AD5A5B76FB}" v="1578" dt="2018-04-14T20:50:57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77778" autoAdjust="0"/>
  </p:normalViewPr>
  <p:slideViewPr>
    <p:cSldViewPr snapToGrid="0">
      <p:cViewPr varScale="1">
        <p:scale>
          <a:sx n="90" d="100"/>
          <a:sy n="90" d="100"/>
        </p:scale>
        <p:origin x="16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ras Jahjah" userId="29706e57953816b9" providerId="Windows Live" clId="Web-{3CBA99DC-556C-4EF4-B029-8955243520F3}"/>
    <pc:docChg chg="modSld">
      <pc:chgData name="Firas Jahjah" userId="29706e57953816b9" providerId="Windows Live" clId="Web-{3CBA99DC-556C-4EF4-B029-8955243520F3}" dt="2018-04-12T17:52:43.153" v="3"/>
      <pc:docMkLst>
        <pc:docMk/>
      </pc:docMkLst>
      <pc:sldChg chg="mod modShow">
        <pc:chgData name="Firas Jahjah" userId="29706e57953816b9" providerId="Windows Live" clId="Web-{3CBA99DC-556C-4EF4-B029-8955243520F3}" dt="2018-04-12T17:52:43.153" v="3"/>
        <pc:sldMkLst>
          <pc:docMk/>
          <pc:sldMk cId="83990890" sldId="267"/>
        </pc:sldMkLst>
      </pc:sldChg>
      <pc:sldChg chg="modSp">
        <pc:chgData name="Firas Jahjah" userId="29706e57953816b9" providerId="Windows Live" clId="Web-{3CBA99DC-556C-4EF4-B029-8955243520F3}" dt="2018-04-12T17:52:01.294" v="1"/>
        <pc:sldMkLst>
          <pc:docMk/>
          <pc:sldMk cId="2576762931" sldId="287"/>
        </pc:sldMkLst>
        <pc:spChg chg="mod">
          <ac:chgData name="Firas Jahjah" userId="29706e57953816b9" providerId="Windows Live" clId="Web-{3CBA99DC-556C-4EF4-B029-8955243520F3}" dt="2018-04-12T17:52:01.294" v="1"/>
          <ac:spMkLst>
            <pc:docMk/>
            <pc:sldMk cId="2576762931" sldId="287"/>
            <ac:spMk id="2" creationId="{00000000-0000-0000-0000-000000000000}"/>
          </ac:spMkLst>
        </pc:spChg>
      </pc:sldChg>
    </pc:docChg>
  </pc:docChgLst>
  <pc:docChgLst>
    <pc:chgData name="Firas Jahjah" userId="29706e57953816b9" providerId="LiveId" clId="{81D38142-71C9-4A62-8B4D-C9AD5A5B76FB}"/>
    <pc:docChg chg="undo redo custSel addSld delSld modSld sldOrd modMainMaster">
      <pc:chgData name="Firas Jahjah" userId="29706e57953816b9" providerId="LiveId" clId="{81D38142-71C9-4A62-8B4D-C9AD5A5B76FB}" dt="2018-04-14T20:57:28.638" v="3814" actId="20577"/>
      <pc:docMkLst>
        <pc:docMk/>
      </pc:docMkLst>
      <pc:sldChg chg="modSp modTransition">
        <pc:chgData name="Firas Jahjah" userId="29706e57953816b9" providerId="LiveId" clId="{81D38142-71C9-4A62-8B4D-C9AD5A5B76FB}" dt="2018-04-14T19:09:44.557" v="2027" actId="1076"/>
        <pc:sldMkLst>
          <pc:docMk/>
          <pc:sldMk cId="4157082590" sldId="256"/>
        </pc:sldMkLst>
        <pc:spChg chg="mod">
          <ac:chgData name="Firas Jahjah" userId="29706e57953816b9" providerId="LiveId" clId="{81D38142-71C9-4A62-8B4D-C9AD5A5B76FB}" dt="2018-04-14T19:09:44.557" v="2027" actId="1076"/>
          <ac:spMkLst>
            <pc:docMk/>
            <pc:sldMk cId="4157082590" sldId="256"/>
            <ac:spMk id="3" creationId="{00000000-0000-0000-0000-000000000000}"/>
          </ac:spMkLst>
        </pc:spChg>
      </pc:sldChg>
      <pc:sldChg chg="modSp modTransition modAnim modNotesTx">
        <pc:chgData name="Firas Jahjah" userId="29706e57953816b9" providerId="LiveId" clId="{81D38142-71C9-4A62-8B4D-C9AD5A5B76FB}" dt="2018-04-14T19:15:18.641" v="2595" actId="20577"/>
        <pc:sldMkLst>
          <pc:docMk/>
          <pc:sldMk cId="787153029" sldId="259"/>
        </pc:sldMkLst>
        <pc:spChg chg="mod">
          <ac:chgData name="Firas Jahjah" userId="29706e57953816b9" providerId="LiveId" clId="{81D38142-71C9-4A62-8B4D-C9AD5A5B76FB}" dt="2018-04-14T15:09:30.712" v="1920" actId="20577"/>
          <ac:spMkLst>
            <pc:docMk/>
            <pc:sldMk cId="787153029" sldId="259"/>
            <ac:spMk id="3" creationId="{83077EFE-C102-49CE-A6D3-BF9B10D3EB12}"/>
          </ac:spMkLst>
        </pc:spChg>
      </pc:sldChg>
      <pc:sldChg chg="modTransition">
        <pc:chgData name="Firas Jahjah" userId="29706e57953816b9" providerId="LiveId" clId="{81D38142-71C9-4A62-8B4D-C9AD5A5B76FB}" dt="2018-04-11T18:17:40.606" v="451" actId="113"/>
        <pc:sldMkLst>
          <pc:docMk/>
          <pc:sldMk cId="1070338083" sldId="260"/>
        </pc:sldMkLst>
      </pc:sldChg>
      <pc:sldChg chg="modSp modTransition">
        <pc:chgData name="Firas Jahjah" userId="29706e57953816b9" providerId="LiveId" clId="{81D38142-71C9-4A62-8B4D-C9AD5A5B76FB}" dt="2018-04-12T19:14:05.452" v="1640" actId="1076"/>
        <pc:sldMkLst>
          <pc:docMk/>
          <pc:sldMk cId="3936836447" sldId="264"/>
        </pc:sldMkLst>
        <pc:spChg chg="mod">
          <ac:chgData name="Firas Jahjah" userId="29706e57953816b9" providerId="LiveId" clId="{81D38142-71C9-4A62-8B4D-C9AD5A5B76FB}" dt="2018-04-12T19:14:05.452" v="1640" actId="1076"/>
          <ac:spMkLst>
            <pc:docMk/>
            <pc:sldMk cId="3936836447" sldId="264"/>
            <ac:spMk id="2" creationId="{FEC906EE-9945-4F6F-B182-66D015C1E251}"/>
          </ac:spMkLst>
        </pc:spChg>
      </pc:sldChg>
      <pc:sldChg chg="modTransition">
        <pc:chgData name="Firas Jahjah" userId="29706e57953816b9" providerId="LiveId" clId="{81D38142-71C9-4A62-8B4D-C9AD5A5B76FB}" dt="2018-04-11T18:17:40.606" v="451" actId="113"/>
        <pc:sldMkLst>
          <pc:docMk/>
          <pc:sldMk cId="3654297442" sldId="265"/>
        </pc:sldMkLst>
      </pc:sldChg>
      <pc:sldChg chg="ord modTransition">
        <pc:chgData name="Firas Jahjah" userId="29706e57953816b9" providerId="LiveId" clId="{81D38142-71C9-4A62-8B4D-C9AD5A5B76FB}" dt="2018-04-14T20:28:05.188" v="3521"/>
        <pc:sldMkLst>
          <pc:docMk/>
          <pc:sldMk cId="1517893241" sldId="266"/>
        </pc:sldMkLst>
      </pc:sldChg>
      <pc:sldChg chg="ord modTransition">
        <pc:chgData name="Firas Jahjah" userId="29706e57953816b9" providerId="LiveId" clId="{81D38142-71C9-4A62-8B4D-C9AD5A5B76FB}" dt="2018-04-14T20:28:05.188" v="3521"/>
        <pc:sldMkLst>
          <pc:docMk/>
          <pc:sldMk cId="83990890" sldId="267"/>
        </pc:sldMkLst>
      </pc:sldChg>
      <pc:sldChg chg="modSp ord modTransition">
        <pc:chgData name="Firas Jahjah" userId="29706e57953816b9" providerId="LiveId" clId="{81D38142-71C9-4A62-8B4D-C9AD5A5B76FB}" dt="2018-04-14T20:46:23.054" v="3526"/>
        <pc:sldMkLst>
          <pc:docMk/>
          <pc:sldMk cId="594025922" sldId="268"/>
        </pc:sldMkLst>
        <pc:spChg chg="mod">
          <ac:chgData name="Firas Jahjah" userId="29706e57953816b9" providerId="LiveId" clId="{81D38142-71C9-4A62-8B4D-C9AD5A5B76FB}" dt="2018-04-14T20:45:06.511" v="3525" actId="20577"/>
          <ac:spMkLst>
            <pc:docMk/>
            <pc:sldMk cId="594025922" sldId="268"/>
            <ac:spMk id="3" creationId="{C250C898-659B-41CD-998E-4C1C94AA8102}"/>
          </ac:spMkLst>
        </pc:spChg>
      </pc:sldChg>
      <pc:sldChg chg="addSp delSp modSp modTransition modAnim modNotesTx">
        <pc:chgData name="Firas Jahjah" userId="29706e57953816b9" providerId="LiveId" clId="{81D38142-71C9-4A62-8B4D-C9AD5A5B76FB}" dt="2018-04-14T20:23:27.080" v="3520" actId="1076"/>
        <pc:sldMkLst>
          <pc:docMk/>
          <pc:sldMk cId="478581619" sldId="273"/>
        </pc:sldMkLst>
        <pc:spChg chg="add del mod">
          <ac:chgData name="Firas Jahjah" userId="29706e57953816b9" providerId="LiveId" clId="{81D38142-71C9-4A62-8B4D-C9AD5A5B76FB}" dt="2018-04-11T20:01:55.588" v="933" actId="478"/>
          <ac:spMkLst>
            <pc:docMk/>
            <pc:sldMk cId="478581619" sldId="273"/>
            <ac:spMk id="2" creationId="{FC2680C8-CF90-4092-A70D-262C64D87E80}"/>
          </ac:spMkLst>
        </pc:spChg>
        <pc:spChg chg="add del mod">
          <ac:chgData name="Firas Jahjah" userId="29706e57953816b9" providerId="LiveId" clId="{81D38142-71C9-4A62-8B4D-C9AD5A5B76FB}" dt="2018-04-12T18:13:17.906" v="1146" actId="767"/>
          <ac:spMkLst>
            <pc:docMk/>
            <pc:sldMk cId="478581619" sldId="273"/>
            <ac:spMk id="2" creationId="{1B9D07D0-2196-46AD-94E2-B41C909E62FA}"/>
          </ac:spMkLst>
        </pc:spChg>
        <pc:spChg chg="mod topLvl">
          <ac:chgData name="Firas Jahjah" userId="29706e57953816b9" providerId="LiveId" clId="{81D38142-71C9-4A62-8B4D-C9AD5A5B76FB}" dt="2018-04-12T18:55:32.941" v="1597" actId="20577"/>
          <ac:spMkLst>
            <pc:docMk/>
            <pc:sldMk cId="478581619" sldId="273"/>
            <ac:spMk id="3" creationId="{79E51E71-03F4-4EF5-8146-5A43F5A459EE}"/>
          </ac:spMkLst>
        </pc:spChg>
        <pc:spChg chg="mod topLvl">
          <ac:chgData name="Firas Jahjah" userId="29706e57953816b9" providerId="LiveId" clId="{81D38142-71C9-4A62-8B4D-C9AD5A5B76FB}" dt="2018-04-12T18:46:34.830" v="1517" actId="1076"/>
          <ac:spMkLst>
            <pc:docMk/>
            <pc:sldMk cId="478581619" sldId="273"/>
            <ac:spMk id="13" creationId="{F9096B83-1061-463A-8F89-1CDB3B245D61}"/>
          </ac:spMkLst>
        </pc:spChg>
        <pc:spChg chg="mod">
          <ac:chgData name="Firas Jahjah" userId="29706e57953816b9" providerId="LiveId" clId="{81D38142-71C9-4A62-8B4D-C9AD5A5B76FB}" dt="2018-04-12T18:48:08.055" v="1559" actId="14100"/>
          <ac:spMkLst>
            <pc:docMk/>
            <pc:sldMk cId="478581619" sldId="273"/>
            <ac:spMk id="23" creationId="{6EC3EF85-A98E-426F-B28A-9C2061EADCEE}"/>
          </ac:spMkLst>
        </pc:spChg>
        <pc:spChg chg="mod">
          <ac:chgData name="Firas Jahjah" userId="29706e57953816b9" providerId="LiveId" clId="{81D38142-71C9-4A62-8B4D-C9AD5A5B76FB}" dt="2018-04-14T20:23:09.561" v="3513" actId="20577"/>
          <ac:spMkLst>
            <pc:docMk/>
            <pc:sldMk cId="478581619" sldId="273"/>
            <ac:spMk id="26" creationId="{47E74B87-083B-49B3-B768-08E3B98F6840}"/>
          </ac:spMkLst>
        </pc:spChg>
        <pc:spChg chg="add mod">
          <ac:chgData name="Firas Jahjah" userId="29706e57953816b9" providerId="LiveId" clId="{81D38142-71C9-4A62-8B4D-C9AD5A5B76FB}" dt="2018-04-14T20:20:43.869" v="3506" actId="1076"/>
          <ac:spMkLst>
            <pc:docMk/>
            <pc:sldMk cId="478581619" sldId="273"/>
            <ac:spMk id="35" creationId="{F2105007-BDC2-43DB-9D68-1B32440FC366}"/>
          </ac:spMkLst>
        </pc:spChg>
        <pc:spChg chg="add mod">
          <ac:chgData name="Firas Jahjah" userId="29706e57953816b9" providerId="LiveId" clId="{81D38142-71C9-4A62-8B4D-C9AD5A5B76FB}" dt="2018-04-12T18:23:36.740" v="1207" actId="1076"/>
          <ac:spMkLst>
            <pc:docMk/>
            <pc:sldMk cId="478581619" sldId="273"/>
            <ac:spMk id="36" creationId="{512DC489-7EF0-412E-98C5-F915EF7FB46F}"/>
          </ac:spMkLst>
        </pc:spChg>
        <pc:spChg chg="add mod">
          <ac:chgData name="Firas Jahjah" userId="29706e57953816b9" providerId="LiveId" clId="{81D38142-71C9-4A62-8B4D-C9AD5A5B76FB}" dt="2018-04-12T19:07:29.695" v="1628" actId="14100"/>
          <ac:spMkLst>
            <pc:docMk/>
            <pc:sldMk cId="478581619" sldId="273"/>
            <ac:spMk id="42" creationId="{48BBEE48-F29E-4447-9925-6A1D65786BDC}"/>
          </ac:spMkLst>
        </pc:spChg>
        <pc:spChg chg="add del mod">
          <ac:chgData name="Firas Jahjah" userId="29706e57953816b9" providerId="LiveId" clId="{81D38142-71C9-4A62-8B4D-C9AD5A5B76FB}" dt="2018-04-12T19:06:53.809" v="1623" actId="478"/>
          <ac:spMkLst>
            <pc:docMk/>
            <pc:sldMk cId="478581619" sldId="273"/>
            <ac:spMk id="49" creationId="{BE3CE50D-AC3B-46E8-B0D7-32F4417EF78B}"/>
          </ac:spMkLst>
        </pc:spChg>
        <pc:spChg chg="add mod">
          <ac:chgData name="Firas Jahjah" userId="29706e57953816b9" providerId="LiveId" clId="{81D38142-71C9-4A62-8B4D-C9AD5A5B76FB}" dt="2018-04-14T20:23:21.196" v="3518" actId="1038"/>
          <ac:spMkLst>
            <pc:docMk/>
            <pc:sldMk cId="478581619" sldId="273"/>
            <ac:spMk id="51" creationId="{298FE80A-FCC2-4CA9-AA60-81FF0CDAF7E7}"/>
          </ac:spMkLst>
        </pc:spChg>
        <pc:spChg chg="add del mod">
          <ac:chgData name="Firas Jahjah" userId="29706e57953816b9" providerId="LiveId" clId="{81D38142-71C9-4A62-8B4D-C9AD5A5B76FB}" dt="2018-04-12T19:06:17.102" v="1618" actId="478"/>
          <ac:spMkLst>
            <pc:docMk/>
            <pc:sldMk cId="478581619" sldId="273"/>
            <ac:spMk id="52" creationId="{E4943780-F82A-49C2-8E58-1EC83C6A0DFC}"/>
          </ac:spMkLst>
        </pc:spChg>
        <pc:spChg chg="add mod">
          <ac:chgData name="Firas Jahjah" userId="29706e57953816b9" providerId="LiveId" clId="{81D38142-71C9-4A62-8B4D-C9AD5A5B76FB}" dt="2018-04-12T18:52:31.363" v="1586" actId="164"/>
          <ac:spMkLst>
            <pc:docMk/>
            <pc:sldMk cId="478581619" sldId="273"/>
            <ac:spMk id="54" creationId="{0AE44461-D729-4AB6-BAA8-E40EC8DE8BF6}"/>
          </ac:spMkLst>
        </pc:spChg>
        <pc:spChg chg="add del mod">
          <ac:chgData name="Firas Jahjah" userId="29706e57953816b9" providerId="LiveId" clId="{81D38142-71C9-4A62-8B4D-C9AD5A5B76FB}" dt="2018-04-12T18:50:33.561" v="1579" actId="478"/>
          <ac:spMkLst>
            <pc:docMk/>
            <pc:sldMk cId="478581619" sldId="273"/>
            <ac:spMk id="56" creationId="{1B96CE46-DB40-4D91-8268-7267F61381F9}"/>
          </ac:spMkLst>
        </pc:spChg>
        <pc:grpChg chg="mod topLvl">
          <ac:chgData name="Firas Jahjah" userId="29706e57953816b9" providerId="LiveId" clId="{81D38142-71C9-4A62-8B4D-C9AD5A5B76FB}" dt="2018-04-12T18:49:09.229" v="1563" actId="1076"/>
          <ac:grpSpMkLst>
            <pc:docMk/>
            <pc:sldMk cId="478581619" sldId="273"/>
            <ac:grpSpMk id="14" creationId="{F1A48E5C-DC32-4E35-8EA0-459A6F77C920}"/>
          </ac:grpSpMkLst>
        </pc:grpChg>
        <pc:grpChg chg="mod topLvl">
          <ac:chgData name="Firas Jahjah" userId="29706e57953816b9" providerId="LiveId" clId="{81D38142-71C9-4A62-8B4D-C9AD5A5B76FB}" dt="2018-04-12T18:47:24.203" v="1551" actId="1035"/>
          <ac:grpSpMkLst>
            <pc:docMk/>
            <pc:sldMk cId="478581619" sldId="273"/>
            <ac:grpSpMk id="17" creationId="{24CC9664-9250-4CF6-9317-FC4CF67F80A7}"/>
          </ac:grpSpMkLst>
        </pc:grpChg>
        <pc:grpChg chg="mod topLvl">
          <ac:chgData name="Firas Jahjah" userId="29706e57953816b9" providerId="LiveId" clId="{81D38142-71C9-4A62-8B4D-C9AD5A5B76FB}" dt="2018-04-12T18:47:24.203" v="1551" actId="1035"/>
          <ac:grpSpMkLst>
            <pc:docMk/>
            <pc:sldMk cId="478581619" sldId="273"/>
            <ac:grpSpMk id="22" creationId="{9D3943DE-1C81-4B69-A31E-B45BF6B47A52}"/>
          </ac:grpSpMkLst>
        </pc:grpChg>
        <pc:grpChg chg="mod topLvl">
          <ac:chgData name="Firas Jahjah" userId="29706e57953816b9" providerId="LiveId" clId="{81D38142-71C9-4A62-8B4D-C9AD5A5B76FB}" dt="2018-04-12T19:07:15.065" v="1625" actId="1076"/>
          <ac:grpSpMkLst>
            <pc:docMk/>
            <pc:sldMk cId="478581619" sldId="273"/>
            <ac:grpSpMk id="25" creationId="{51D6E4B4-411E-46EF-85DF-7FB2036F02C9}"/>
          </ac:grpSpMkLst>
        </pc:grpChg>
        <pc:grpChg chg="mod topLvl">
          <ac:chgData name="Firas Jahjah" userId="29706e57953816b9" providerId="LiveId" clId="{81D38142-71C9-4A62-8B4D-C9AD5A5B76FB}" dt="2018-04-12T18:46:34.830" v="1517" actId="1076"/>
          <ac:grpSpMkLst>
            <pc:docMk/>
            <pc:sldMk cId="478581619" sldId="273"/>
            <ac:grpSpMk id="28" creationId="{614A6107-916E-4170-8A9E-65AEA6461E3B}"/>
          </ac:grpSpMkLst>
        </pc:grpChg>
        <pc:grpChg chg="mod topLvl">
          <ac:chgData name="Firas Jahjah" userId="29706e57953816b9" providerId="LiveId" clId="{81D38142-71C9-4A62-8B4D-C9AD5A5B76FB}" dt="2018-04-12T18:46:34.830" v="1517" actId="1076"/>
          <ac:grpSpMkLst>
            <pc:docMk/>
            <pc:sldMk cId="478581619" sldId="273"/>
            <ac:grpSpMk id="31" creationId="{FB3940AC-D1EE-4CD0-A1F8-3827CEBC1C59}"/>
          </ac:grpSpMkLst>
        </pc:grpChg>
        <pc:grpChg chg="add mod">
          <ac:chgData name="Firas Jahjah" userId="29706e57953816b9" providerId="LiveId" clId="{81D38142-71C9-4A62-8B4D-C9AD5A5B76FB}" dt="2018-04-14T20:23:27.080" v="3520" actId="1076"/>
          <ac:grpSpMkLst>
            <pc:docMk/>
            <pc:sldMk cId="478581619" sldId="273"/>
            <ac:grpSpMk id="53" creationId="{48A3569E-AB27-480E-A982-8431B547D83B}"/>
          </ac:grpSpMkLst>
        </pc:grpChg>
        <pc:grpChg chg="add mod">
          <ac:chgData name="Firas Jahjah" userId="29706e57953816b9" providerId="LiveId" clId="{81D38142-71C9-4A62-8B4D-C9AD5A5B76FB}" dt="2018-04-12T19:07:35.232" v="1629" actId="1076"/>
          <ac:grpSpMkLst>
            <pc:docMk/>
            <pc:sldMk cId="478581619" sldId="273"/>
            <ac:grpSpMk id="58" creationId="{D94D3D25-62FD-42FC-9E60-9408717B69D7}"/>
          </ac:grpSpMkLst>
        </pc:grpChg>
        <pc:grpChg chg="del">
          <ac:chgData name="Firas Jahjah" userId="29706e57953816b9" providerId="LiveId" clId="{81D38142-71C9-4A62-8B4D-C9AD5A5B76FB}" dt="2018-04-12T18:44:26.082" v="1444" actId="165"/>
          <ac:grpSpMkLst>
            <pc:docMk/>
            <pc:sldMk cId="478581619" sldId="273"/>
            <ac:grpSpMk id="68" creationId="{157C2665-B0BA-4916-A1B6-AD3BC32A0D83}"/>
          </ac:grpSpMkLst>
        </pc:grpChg>
        <pc:picChg chg="mod topLvl">
          <ac:chgData name="Firas Jahjah" userId="29706e57953816b9" providerId="LiveId" clId="{81D38142-71C9-4A62-8B4D-C9AD5A5B76FB}" dt="2018-04-12T18:44:26.082" v="1444" actId="165"/>
          <ac:picMkLst>
            <pc:docMk/>
            <pc:sldMk cId="478581619" sldId="273"/>
            <ac:picMk id="5" creationId="{A62221F8-ABBB-46DD-A918-3A4733E01926}"/>
          </ac:picMkLst>
        </pc:picChg>
        <pc:picChg chg="add mod">
          <ac:chgData name="Firas Jahjah" userId="29706e57953816b9" providerId="LiveId" clId="{81D38142-71C9-4A62-8B4D-C9AD5A5B76FB}" dt="2018-04-12T18:52:31.363" v="1586" actId="164"/>
          <ac:picMkLst>
            <pc:docMk/>
            <pc:sldMk cId="478581619" sldId="273"/>
            <ac:picMk id="55" creationId="{3D6305FA-819C-4020-8640-C5E91BFF25BA}"/>
          </ac:picMkLst>
        </pc:picChg>
        <pc:picChg chg="add del mod">
          <ac:chgData name="Firas Jahjah" userId="29706e57953816b9" providerId="LiveId" clId="{81D38142-71C9-4A62-8B4D-C9AD5A5B76FB}" dt="2018-04-12T18:50:33.561" v="1579" actId="478"/>
          <ac:picMkLst>
            <pc:docMk/>
            <pc:sldMk cId="478581619" sldId="273"/>
            <ac:picMk id="57" creationId="{53C95765-3126-4F81-94E9-149C42761580}"/>
          </ac:picMkLst>
        </pc:picChg>
        <pc:cxnChg chg="mod topLvl">
          <ac:chgData name="Firas Jahjah" userId="29706e57953816b9" providerId="LiveId" clId="{81D38142-71C9-4A62-8B4D-C9AD5A5B76FB}" dt="2018-04-12T18:46:19.482" v="1509" actId="14100"/>
          <ac:cxnSpMkLst>
            <pc:docMk/>
            <pc:sldMk cId="478581619" sldId="273"/>
            <ac:cxnSpMk id="4" creationId="{9C52B598-A241-4440-A9BE-BFE4C34D23FF}"/>
          </ac:cxnSpMkLst>
        </pc:cxnChg>
        <pc:cxnChg chg="mod topLvl">
          <ac:chgData name="Firas Jahjah" userId="29706e57953816b9" providerId="LiveId" clId="{81D38142-71C9-4A62-8B4D-C9AD5A5B76FB}" dt="2018-04-12T18:46:44.187" v="1518" actId="14100"/>
          <ac:cxnSpMkLst>
            <pc:docMk/>
            <pc:sldMk cId="478581619" sldId="273"/>
            <ac:cxnSpMk id="6" creationId="{997F554F-C81E-4EB7-9E5E-311E0C7A7FEE}"/>
          </ac:cxnSpMkLst>
        </pc:cxnChg>
        <pc:cxnChg chg="mod topLvl">
          <ac:chgData name="Firas Jahjah" userId="29706e57953816b9" providerId="LiveId" clId="{81D38142-71C9-4A62-8B4D-C9AD5A5B76FB}" dt="2018-04-12T18:55:48.961" v="1600" actId="14100"/>
          <ac:cxnSpMkLst>
            <pc:docMk/>
            <pc:sldMk cId="478581619" sldId="273"/>
            <ac:cxnSpMk id="7" creationId="{32CB793D-AB9B-4DFF-8399-EA5F55440BD7}"/>
          </ac:cxnSpMkLst>
        </pc:cxnChg>
        <pc:cxnChg chg="mod topLvl">
          <ac:chgData name="Firas Jahjah" userId="29706e57953816b9" providerId="LiveId" clId="{81D38142-71C9-4A62-8B4D-C9AD5A5B76FB}" dt="2018-04-12T18:56:11.273" v="1605" actId="14100"/>
          <ac:cxnSpMkLst>
            <pc:docMk/>
            <pc:sldMk cId="478581619" sldId="273"/>
            <ac:cxnSpMk id="8" creationId="{6B1FC6FF-208F-48FF-AC6B-3BF00797115C}"/>
          </ac:cxnSpMkLst>
        </pc:cxnChg>
        <pc:cxnChg chg="mod topLvl">
          <ac:chgData name="Firas Jahjah" userId="29706e57953816b9" providerId="LiveId" clId="{81D38142-71C9-4A62-8B4D-C9AD5A5B76FB}" dt="2018-04-12T18:46:34.830" v="1517" actId="1076"/>
          <ac:cxnSpMkLst>
            <pc:docMk/>
            <pc:sldMk cId="478581619" sldId="273"/>
            <ac:cxnSpMk id="9" creationId="{A91E9797-3A2E-4B26-9023-FA24092A68CB}"/>
          </ac:cxnSpMkLst>
        </pc:cxnChg>
        <pc:cxnChg chg="mod topLvl">
          <ac:chgData name="Firas Jahjah" userId="29706e57953816b9" providerId="LiveId" clId="{81D38142-71C9-4A62-8B4D-C9AD5A5B76FB}" dt="2018-04-12T19:07:21.740" v="1626" actId="14100"/>
          <ac:cxnSpMkLst>
            <pc:docMk/>
            <pc:sldMk cId="478581619" sldId="273"/>
            <ac:cxnSpMk id="10" creationId="{EE279B37-96CD-4569-9A8E-1B411316211F}"/>
          </ac:cxnSpMkLst>
        </pc:cxnChg>
        <pc:cxnChg chg="mod topLvl">
          <ac:chgData name="Firas Jahjah" userId="29706e57953816b9" providerId="LiveId" clId="{81D38142-71C9-4A62-8B4D-C9AD5A5B76FB}" dt="2018-04-12T18:55:58.501" v="1602" actId="14100"/>
          <ac:cxnSpMkLst>
            <pc:docMk/>
            <pc:sldMk cId="478581619" sldId="273"/>
            <ac:cxnSpMk id="11" creationId="{B9E45388-DD71-43A0-997E-2F7ECB24C0F4}"/>
          </ac:cxnSpMkLst>
        </pc:cxnChg>
        <pc:cxnChg chg="mod topLvl">
          <ac:chgData name="Firas Jahjah" userId="29706e57953816b9" providerId="LiveId" clId="{81D38142-71C9-4A62-8B4D-C9AD5A5B76FB}" dt="2018-04-12T18:55:53.613" v="1601" actId="14100"/>
          <ac:cxnSpMkLst>
            <pc:docMk/>
            <pc:sldMk cId="478581619" sldId="273"/>
            <ac:cxnSpMk id="12" creationId="{58C697FF-BD23-438A-9EB3-2A1E33F5CA1B}"/>
          </ac:cxnSpMkLst>
        </pc:cxnChg>
        <pc:cxnChg chg="mod topLvl">
          <ac:chgData name="Firas Jahjah" userId="29706e57953816b9" providerId="LiveId" clId="{81D38142-71C9-4A62-8B4D-C9AD5A5B76FB}" dt="2018-04-12T18:56:02.214" v="1603" actId="14100"/>
          <ac:cxnSpMkLst>
            <pc:docMk/>
            <pc:sldMk cId="478581619" sldId="273"/>
            <ac:cxnSpMk id="20" creationId="{FD4F9643-C396-466E-8C83-BEE02320A1FC}"/>
          </ac:cxnSpMkLst>
        </pc:cxnChg>
        <pc:cxnChg chg="mod topLvl">
          <ac:chgData name="Firas Jahjah" userId="29706e57953816b9" providerId="LiveId" clId="{81D38142-71C9-4A62-8B4D-C9AD5A5B76FB}" dt="2018-04-12T19:07:15.065" v="1625" actId="1076"/>
          <ac:cxnSpMkLst>
            <pc:docMk/>
            <pc:sldMk cId="478581619" sldId="273"/>
            <ac:cxnSpMk id="21" creationId="{8880D351-FC6D-4061-9196-936330D1674A}"/>
          </ac:cxnSpMkLst>
        </pc:cxnChg>
      </pc:sldChg>
      <pc:sldChg chg="modSp modTransition modNotesTx">
        <pc:chgData name="Firas Jahjah" userId="29706e57953816b9" providerId="LiveId" clId="{81D38142-71C9-4A62-8B4D-C9AD5A5B76FB}" dt="2018-04-14T20:50:57.510" v="3658" actId="1076"/>
        <pc:sldMkLst>
          <pc:docMk/>
          <pc:sldMk cId="3045651512" sldId="274"/>
        </pc:sldMkLst>
        <pc:spChg chg="mod">
          <ac:chgData name="Firas Jahjah" userId="29706e57953816b9" providerId="LiveId" clId="{81D38142-71C9-4A62-8B4D-C9AD5A5B76FB}" dt="2018-04-14T20:48:38.641" v="3528" actId="1076"/>
          <ac:spMkLst>
            <pc:docMk/>
            <pc:sldMk cId="3045651512" sldId="274"/>
            <ac:spMk id="37" creationId="{00000000-0000-0000-0000-000000000000}"/>
          </ac:spMkLst>
        </pc:spChg>
        <pc:grpChg chg="mod">
          <ac:chgData name="Firas Jahjah" userId="29706e57953816b9" providerId="LiveId" clId="{81D38142-71C9-4A62-8B4D-C9AD5A5B76FB}" dt="2018-04-14T20:49:55.265" v="3657" actId="1076"/>
          <ac:grpSpMkLst>
            <pc:docMk/>
            <pc:sldMk cId="3045651512" sldId="274"/>
            <ac:grpSpMk id="40" creationId="{65DB0D5F-79E5-4DC6-99AB-C71247A15451}"/>
          </ac:grpSpMkLst>
        </pc:grpChg>
        <pc:cxnChg chg="mod">
          <ac:chgData name="Firas Jahjah" userId="29706e57953816b9" providerId="LiveId" clId="{81D38142-71C9-4A62-8B4D-C9AD5A5B76FB}" dt="2018-04-12T19:53:39.050" v="1851" actId="14100"/>
          <ac:cxnSpMkLst>
            <pc:docMk/>
            <pc:sldMk cId="3045651512" sldId="274"/>
            <ac:cxnSpMk id="27" creationId="{31DC5AAD-E205-4628-9306-8FA14E25B649}"/>
          </ac:cxnSpMkLst>
        </pc:cxnChg>
        <pc:cxnChg chg="mod">
          <ac:chgData name="Firas Jahjah" userId="29706e57953816b9" providerId="LiveId" clId="{81D38142-71C9-4A62-8B4D-C9AD5A5B76FB}" dt="2018-04-14T20:50:57.510" v="3658" actId="1076"/>
          <ac:cxnSpMkLst>
            <pc:docMk/>
            <pc:sldMk cId="3045651512" sldId="274"/>
            <ac:cxnSpMk id="32" creationId="{D4BD02D0-23A5-4CFE-8BB0-8AE9956623BF}"/>
          </ac:cxnSpMkLst>
        </pc:cxnChg>
      </pc:sldChg>
      <pc:sldChg chg="ord modTransition">
        <pc:chgData name="Firas Jahjah" userId="29706e57953816b9" providerId="LiveId" clId="{81D38142-71C9-4A62-8B4D-C9AD5A5B76FB}" dt="2018-04-14T20:28:05.188" v="3521"/>
        <pc:sldMkLst>
          <pc:docMk/>
          <pc:sldMk cId="3886111940" sldId="276"/>
        </pc:sldMkLst>
      </pc:sldChg>
      <pc:sldChg chg="modTransition">
        <pc:chgData name="Firas Jahjah" userId="29706e57953816b9" providerId="LiveId" clId="{81D38142-71C9-4A62-8B4D-C9AD5A5B76FB}" dt="2018-04-11T18:17:40.606" v="451" actId="113"/>
        <pc:sldMkLst>
          <pc:docMk/>
          <pc:sldMk cId="486891669" sldId="279"/>
        </pc:sldMkLst>
      </pc:sldChg>
      <pc:sldChg chg="modTransition">
        <pc:chgData name="Firas Jahjah" userId="29706e57953816b9" providerId="LiveId" clId="{81D38142-71C9-4A62-8B4D-C9AD5A5B76FB}" dt="2018-04-11T18:17:40.606" v="451" actId="113"/>
        <pc:sldMkLst>
          <pc:docMk/>
          <pc:sldMk cId="3806340412" sldId="280"/>
        </pc:sldMkLst>
      </pc:sldChg>
      <pc:sldChg chg="modSp modTransition">
        <pc:chgData name="Firas Jahjah" userId="29706e57953816b9" providerId="LiveId" clId="{81D38142-71C9-4A62-8B4D-C9AD5A5B76FB}" dt="2018-04-12T19:59:03.824" v="1901" actId="20577"/>
        <pc:sldMkLst>
          <pc:docMk/>
          <pc:sldMk cId="1659208193" sldId="281"/>
        </pc:sldMkLst>
        <pc:spChg chg="mod">
          <ac:chgData name="Firas Jahjah" userId="29706e57953816b9" providerId="LiveId" clId="{81D38142-71C9-4A62-8B4D-C9AD5A5B76FB}" dt="2018-04-12T19:58:54.238" v="1896" actId="20577"/>
          <ac:spMkLst>
            <pc:docMk/>
            <pc:sldMk cId="1659208193" sldId="281"/>
            <ac:spMk id="92" creationId="{00000000-0000-0000-0000-000000000000}"/>
          </ac:spMkLst>
        </pc:spChg>
        <pc:spChg chg="mod">
          <ac:chgData name="Firas Jahjah" userId="29706e57953816b9" providerId="LiveId" clId="{81D38142-71C9-4A62-8B4D-C9AD5A5B76FB}" dt="2018-04-12T19:59:03.824" v="1901" actId="20577"/>
          <ac:spMkLst>
            <pc:docMk/>
            <pc:sldMk cId="1659208193" sldId="281"/>
            <ac:spMk id="98" creationId="{00000000-0000-0000-0000-000000000000}"/>
          </ac:spMkLst>
        </pc:spChg>
      </pc:sldChg>
      <pc:sldChg chg="addSp delSp modSp modTransition modAnim">
        <pc:chgData name="Firas Jahjah" userId="29706e57953816b9" providerId="LiveId" clId="{81D38142-71C9-4A62-8B4D-C9AD5A5B76FB}" dt="2018-04-11T19:08:59.348" v="617" actId="113"/>
        <pc:sldMkLst>
          <pc:docMk/>
          <pc:sldMk cId="1739002856" sldId="282"/>
        </pc:sldMkLst>
        <pc:spChg chg="del">
          <ac:chgData name="Firas Jahjah" userId="29706e57953816b9" providerId="LiveId" clId="{81D38142-71C9-4A62-8B4D-C9AD5A5B76FB}" dt="2018-04-11T18:08:15.663" v="2" actId="478"/>
          <ac:spMkLst>
            <pc:docMk/>
            <pc:sldMk cId="1739002856" sldId="282"/>
            <ac:spMk id="5" creationId="{00000000-0000-0000-0000-000000000000}"/>
          </ac:spMkLst>
        </pc:spChg>
        <pc:spChg chg="mod">
          <ac:chgData name="Firas Jahjah" userId="29706e57953816b9" providerId="LiveId" clId="{81D38142-71C9-4A62-8B4D-C9AD5A5B76FB}" dt="2018-04-11T18:12:36.156" v="261" actId="14100"/>
          <ac:spMkLst>
            <pc:docMk/>
            <pc:sldMk cId="1739002856" sldId="282"/>
            <ac:spMk id="11" creationId="{F62E0513-5E2E-4F45-A773-3EFF937CAE85}"/>
          </ac:spMkLst>
        </pc:spChg>
        <pc:spChg chg="add del">
          <ac:chgData name="Firas Jahjah" userId="29706e57953816b9" providerId="LiveId" clId="{81D38142-71C9-4A62-8B4D-C9AD5A5B76FB}" dt="2018-04-11T18:07:37.431" v="1" actId="113"/>
          <ac:spMkLst>
            <pc:docMk/>
            <pc:sldMk cId="1739002856" sldId="282"/>
            <ac:spMk id="12" creationId="{9A37981F-A580-41E4-9193-D82FC3F6F05A}"/>
          </ac:spMkLst>
        </pc:spChg>
        <pc:spChg chg="mod">
          <ac:chgData name="Firas Jahjah" userId="29706e57953816b9" providerId="LiveId" clId="{81D38142-71C9-4A62-8B4D-C9AD5A5B76FB}" dt="2018-04-11T18:12:31.700" v="260" actId="14100"/>
          <ac:spMkLst>
            <pc:docMk/>
            <pc:sldMk cId="1739002856" sldId="282"/>
            <ac:spMk id="12" creationId="{088E1D09-C979-46E4-93F6-C945D0A6117B}"/>
          </ac:spMkLst>
        </pc:spChg>
        <pc:spChg chg="mod">
          <ac:chgData name="Firas Jahjah" userId="29706e57953816b9" providerId="LiveId" clId="{81D38142-71C9-4A62-8B4D-C9AD5A5B76FB}" dt="2018-04-11T18:12:26.821" v="259" actId="14100"/>
          <ac:spMkLst>
            <pc:docMk/>
            <pc:sldMk cId="1739002856" sldId="282"/>
            <ac:spMk id="17" creationId="{40AF6C32-6E03-42ED-ACC2-5B9736FAAA4B}"/>
          </ac:spMkLst>
        </pc:spChg>
        <pc:spChg chg="mod">
          <ac:chgData name="Firas Jahjah" userId="29706e57953816b9" providerId="LiveId" clId="{81D38142-71C9-4A62-8B4D-C9AD5A5B76FB}" dt="2018-04-11T18:12:40.037" v="262" actId="14100"/>
          <ac:spMkLst>
            <pc:docMk/>
            <pc:sldMk cId="1739002856" sldId="282"/>
            <ac:spMk id="20" creationId="{6176E487-8A0E-42A4-A046-F8844A9AC282}"/>
          </ac:spMkLst>
        </pc:spChg>
        <pc:spChg chg="mod">
          <ac:chgData name="Firas Jahjah" userId="29706e57953816b9" providerId="LiveId" clId="{81D38142-71C9-4A62-8B4D-C9AD5A5B76FB}" dt="2018-04-11T18:09:17.374" v="14" actId="14100"/>
          <ac:spMkLst>
            <pc:docMk/>
            <pc:sldMk cId="1739002856" sldId="282"/>
            <ac:spMk id="21" creationId="{23F1934C-3F3E-4FB1-A6FD-D733D79DC168}"/>
          </ac:spMkLst>
        </pc:spChg>
        <pc:spChg chg="mod">
          <ac:chgData name="Firas Jahjah" userId="29706e57953816b9" providerId="LiveId" clId="{81D38142-71C9-4A62-8B4D-C9AD5A5B76FB}" dt="2018-04-11T18:09:10.206" v="12" actId="1076"/>
          <ac:spMkLst>
            <pc:docMk/>
            <pc:sldMk cId="1739002856" sldId="282"/>
            <ac:spMk id="22" creationId="{9AB7E53F-8A3C-4CEB-935F-EFA2041FBCC4}"/>
          </ac:spMkLst>
        </pc:spChg>
        <pc:spChg chg="mod">
          <ac:chgData name="Firas Jahjah" userId="29706e57953816b9" providerId="LiveId" clId="{81D38142-71C9-4A62-8B4D-C9AD5A5B76FB}" dt="2018-04-11T18:15:17.312" v="432" actId="404"/>
          <ac:spMkLst>
            <pc:docMk/>
            <pc:sldMk cId="1739002856" sldId="282"/>
            <ac:spMk id="25" creationId="{40C43F79-2C30-4C58-BD63-1F2980722424}"/>
          </ac:spMkLst>
        </pc:spChg>
        <pc:spChg chg="mod">
          <ac:chgData name="Firas Jahjah" userId="29706e57953816b9" providerId="LiveId" clId="{81D38142-71C9-4A62-8B4D-C9AD5A5B76FB}" dt="2018-04-11T18:16:22.059" v="444" actId="14100"/>
          <ac:spMkLst>
            <pc:docMk/>
            <pc:sldMk cId="1739002856" sldId="282"/>
            <ac:spMk id="26" creationId="{D6A0FA4F-3123-4B4B-BFB8-33D206E004D5}"/>
          </ac:spMkLst>
        </pc:spChg>
        <pc:spChg chg="mod">
          <ac:chgData name="Firas Jahjah" userId="29706e57953816b9" providerId="LiveId" clId="{81D38142-71C9-4A62-8B4D-C9AD5A5B76FB}" dt="2018-04-11T18:15:19.590" v="433" actId="404"/>
          <ac:spMkLst>
            <pc:docMk/>
            <pc:sldMk cId="1739002856" sldId="282"/>
            <ac:spMk id="28" creationId="{745BE09E-FF36-46A7-A481-BFC4C6E18346}"/>
          </ac:spMkLst>
        </pc:spChg>
        <pc:spChg chg="mod">
          <ac:chgData name="Firas Jahjah" userId="29706e57953816b9" providerId="LiveId" clId="{81D38142-71C9-4A62-8B4D-C9AD5A5B76FB}" dt="2018-04-11T18:16:46.194" v="448" actId="14100"/>
          <ac:spMkLst>
            <pc:docMk/>
            <pc:sldMk cId="1739002856" sldId="282"/>
            <ac:spMk id="29" creationId="{EEF6EC4F-1F47-4BC6-B177-FE3A2862FB23}"/>
          </ac:spMkLst>
        </pc:spChg>
        <pc:spChg chg="mod">
          <ac:chgData name="Firas Jahjah" userId="29706e57953816b9" providerId="LiveId" clId="{81D38142-71C9-4A62-8B4D-C9AD5A5B76FB}" dt="2018-04-11T18:15:06.827" v="431" actId="14100"/>
          <ac:spMkLst>
            <pc:docMk/>
            <pc:sldMk cId="1739002856" sldId="282"/>
            <ac:spMk id="31" creationId="{CE5BA598-4CD3-49A4-9F8D-4376A118BC65}"/>
          </ac:spMkLst>
        </pc:spChg>
        <pc:spChg chg="mod">
          <ac:chgData name="Firas Jahjah" userId="29706e57953816b9" providerId="LiveId" clId="{81D38142-71C9-4A62-8B4D-C9AD5A5B76FB}" dt="2018-04-11T18:09:56.888" v="33" actId="20577"/>
          <ac:spMkLst>
            <pc:docMk/>
            <pc:sldMk cId="1739002856" sldId="282"/>
            <ac:spMk id="34" creationId="{00D1B258-4C6F-4D1B-B8C4-E74BE779B061}"/>
          </ac:spMkLst>
        </pc:spChg>
        <pc:spChg chg="mod">
          <ac:chgData name="Firas Jahjah" userId="29706e57953816b9" providerId="LiveId" clId="{81D38142-71C9-4A62-8B4D-C9AD5A5B76FB}" dt="2018-04-11T18:10:07.607" v="35" actId="20577"/>
          <ac:spMkLst>
            <pc:docMk/>
            <pc:sldMk cId="1739002856" sldId="282"/>
            <ac:spMk id="35" creationId="{138FDCFA-CBDC-43AF-A16A-F11CCBAB0BB5}"/>
          </ac:spMkLst>
        </pc:spChg>
        <pc:spChg chg="add mod">
          <ac:chgData name="Firas Jahjah" userId="29706e57953816b9" providerId="LiveId" clId="{81D38142-71C9-4A62-8B4D-C9AD5A5B76FB}" dt="2018-04-11T18:10:15.078" v="36" actId="1076"/>
          <ac:spMkLst>
            <pc:docMk/>
            <pc:sldMk cId="1739002856" sldId="282"/>
            <ac:spMk id="57" creationId="{0EA03FA4-13C7-4C41-BE3B-F8A33BE6405D}"/>
          </ac:spMkLst>
        </pc:spChg>
        <pc:spChg chg="add del mod topLvl">
          <ac:chgData name="Firas Jahjah" userId="29706e57953816b9" providerId="LiveId" clId="{81D38142-71C9-4A62-8B4D-C9AD5A5B76FB}" dt="2018-04-11T18:09:31.723" v="17" actId="478"/>
          <ac:spMkLst>
            <pc:docMk/>
            <pc:sldMk cId="1739002856" sldId="282"/>
            <ac:spMk id="82" creationId="{A1ACCD14-ED4F-4EB3-9737-3C18CE54F7DF}"/>
          </ac:spMkLst>
        </pc:spChg>
        <pc:spChg chg="mod topLvl">
          <ac:chgData name="Firas Jahjah" userId="29706e57953816b9" providerId="LiveId" clId="{81D38142-71C9-4A62-8B4D-C9AD5A5B76FB}" dt="2018-04-11T18:09:31.723" v="17" actId="478"/>
          <ac:spMkLst>
            <pc:docMk/>
            <pc:sldMk cId="1739002856" sldId="282"/>
            <ac:spMk id="83" creationId="{9D5C7D67-9FB1-409F-9800-179E0C77E420}"/>
          </ac:spMkLst>
        </pc:spChg>
        <pc:spChg chg="del mod">
          <ac:chgData name="Firas Jahjah" userId="29706e57953816b9" providerId="LiveId" clId="{81D38142-71C9-4A62-8B4D-C9AD5A5B76FB}" dt="2018-04-11T18:14:49.572" v="427" actId="478"/>
          <ac:spMkLst>
            <pc:docMk/>
            <pc:sldMk cId="1739002856" sldId="282"/>
            <ac:spMk id="89" creationId="{7AB45640-A332-487D-8F62-AF7950533FC3}"/>
          </ac:spMkLst>
        </pc:spChg>
        <pc:grpChg chg="add mod">
          <ac:chgData name="Firas Jahjah" userId="29706e57953816b9" providerId="LiveId" clId="{81D38142-71C9-4A62-8B4D-C9AD5A5B76FB}" dt="2018-04-11T18:11:59.512" v="251" actId="1038"/>
          <ac:grpSpMkLst>
            <pc:docMk/>
            <pc:sldMk cId="1739002856" sldId="282"/>
            <ac:grpSpMk id="3" creationId="{07564FF4-6FC4-415A-A395-CAEFF6D94D1D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6" creationId="{8A404929-C3F1-4454-B0E8-44F942E1EFCD}"/>
          </ac:grpSpMkLst>
        </pc:grpChg>
        <pc:grpChg chg="add mod">
          <ac:chgData name="Firas Jahjah" userId="29706e57953816b9" providerId="LiveId" clId="{81D38142-71C9-4A62-8B4D-C9AD5A5B76FB}" dt="2018-04-11T18:11:55.239" v="241" actId="1037"/>
          <ac:grpSpMkLst>
            <pc:docMk/>
            <pc:sldMk cId="1739002856" sldId="282"/>
            <ac:grpSpMk id="7" creationId="{F83ABD2A-3F0F-4411-9398-452BC87E4A87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9" creationId="{5247D656-D968-4AC4-94B5-380E5BF58CDA}"/>
          </ac:grpSpMkLst>
        </pc:grpChg>
        <pc:grpChg chg="add mod">
          <ac:chgData name="Firas Jahjah" userId="29706e57953816b9" providerId="LiveId" clId="{81D38142-71C9-4A62-8B4D-C9AD5A5B76FB}" dt="2018-04-11T18:14:29.518" v="419" actId="1037"/>
          <ac:grpSpMkLst>
            <pc:docMk/>
            <pc:sldMk cId="1739002856" sldId="282"/>
            <ac:grpSpMk id="9" creationId="{D49DBA85-725F-4E19-9916-BF7422CCE390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13" creationId="{FF16E72F-F5DC-493B-9346-85D95BBF7A3F}"/>
          </ac:grpSpMkLst>
        </pc:grpChg>
        <pc:grpChg chg="add mod">
          <ac:chgData name="Firas Jahjah" userId="29706e57953816b9" providerId="LiveId" clId="{81D38142-71C9-4A62-8B4D-C9AD5A5B76FB}" dt="2018-04-11T18:14:47.531" v="425" actId="1076"/>
          <ac:grpSpMkLst>
            <pc:docMk/>
            <pc:sldMk cId="1739002856" sldId="282"/>
            <ac:grpSpMk id="13" creationId="{42E8A43B-D71F-47E7-A7D8-2D1B9F1D00DD}"/>
          </ac:grpSpMkLst>
        </pc:grpChg>
        <pc:grpChg chg="add mod">
          <ac:chgData name="Firas Jahjah" userId="29706e57953816b9" providerId="LiveId" clId="{81D38142-71C9-4A62-8B4D-C9AD5A5B76FB}" dt="2018-04-11T18:13:34.518" v="288" actId="1037"/>
          <ac:grpSpMkLst>
            <pc:docMk/>
            <pc:sldMk cId="1739002856" sldId="282"/>
            <ac:grpSpMk id="15" creationId="{1C58DC9C-0785-43AC-849D-F802C8BB80A1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16" creationId="{69F51E37-A6EA-45B0-AB1C-2D683672A8DA}"/>
          </ac:grpSpMkLst>
        </pc:grpChg>
        <pc:grpChg chg="add mod">
          <ac:chgData name="Firas Jahjah" userId="29706e57953816b9" providerId="LiveId" clId="{81D38142-71C9-4A62-8B4D-C9AD5A5B76FB}" dt="2018-04-11T18:14:36.395" v="422" actId="1076"/>
          <ac:grpSpMkLst>
            <pc:docMk/>
            <pc:sldMk cId="1739002856" sldId="282"/>
            <ac:grpSpMk id="18" creationId="{4E2CBEE4-262A-4EC8-ADAE-8D32CBA6797C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19" creationId="{3378E116-7524-4A63-A6E9-27EF81704256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22" creationId="{D02070FF-3CD6-437B-85FC-EB52ED8EB57B}"/>
          </ac:grpSpMkLst>
        </pc:grpChg>
        <pc:grpChg chg="add mod">
          <ac:chgData name="Firas Jahjah" userId="29706e57953816b9" providerId="LiveId" clId="{81D38142-71C9-4A62-8B4D-C9AD5A5B76FB}" dt="2018-04-11T18:09:21.814" v="15" actId="14100"/>
          <ac:grpSpMkLst>
            <pc:docMk/>
            <pc:sldMk cId="1739002856" sldId="282"/>
            <ac:grpSpMk id="23" creationId="{8DFE0D0D-18B5-4483-8B7E-626CDE93C950}"/>
          </ac:grpSpMkLst>
        </pc:grpChg>
        <pc:grpChg chg="add">
          <ac:chgData name="Firas Jahjah" userId="29706e57953816b9" providerId="LiveId" clId="{81D38142-71C9-4A62-8B4D-C9AD5A5B76FB}" dt="2018-04-11T18:08:16.262" v="3" actId="113"/>
          <ac:grpSpMkLst>
            <pc:docMk/>
            <pc:sldMk cId="1739002856" sldId="282"/>
            <ac:grpSpMk id="24" creationId="{CE624950-301B-4C27-B8D8-88F9674FD34C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31" creationId="{679317F3-2DAC-4524-A966-829A7353CD5F}"/>
          </ac:grpSpMkLst>
        </pc:grpChg>
        <pc:grpChg chg="add mod">
          <ac:chgData name="Firas Jahjah" userId="29706e57953816b9" providerId="LiveId" clId="{81D38142-71C9-4A62-8B4D-C9AD5A5B76FB}" dt="2018-04-11T18:16:32.227" v="446" actId="1076"/>
          <ac:grpSpMkLst>
            <pc:docMk/>
            <pc:sldMk cId="1739002856" sldId="282"/>
            <ac:grpSpMk id="32" creationId="{B434448C-35C5-4F05-A562-25D7FDE59A4C}"/>
          </ac:grpSpMkLst>
        </pc:grpChg>
        <pc:grpChg chg="add mod">
          <ac:chgData name="Firas Jahjah" userId="29706e57953816b9" providerId="LiveId" clId="{81D38142-71C9-4A62-8B4D-C9AD5A5B76FB}" dt="2018-04-11T18:09:42.134" v="21" actId="1076"/>
          <ac:grpSpMkLst>
            <pc:docMk/>
            <pc:sldMk cId="1739002856" sldId="282"/>
            <ac:grpSpMk id="33" creationId="{10E80DDA-57FC-4F42-AC79-DC42F082619D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36" creationId="{A3EB75D8-B764-4A53-9BED-B7C4C9F53A23}"/>
          </ac:grpSpMkLst>
        </pc:grpChg>
        <pc:grpChg chg="add mod">
          <ac:chgData name="Firas Jahjah" userId="29706e57953816b9" providerId="LiveId" clId="{81D38142-71C9-4A62-8B4D-C9AD5A5B76FB}" dt="2018-04-11T18:14:57.163" v="428" actId="571"/>
          <ac:grpSpMkLst>
            <pc:docMk/>
            <pc:sldMk cId="1739002856" sldId="282"/>
            <ac:grpSpMk id="38" creationId="{724C7B9D-C47E-4C5A-B176-14A56D921DE6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39" creationId="{5B0DD90F-B572-436C-8068-E909DBF01F44}"/>
          </ac:grpSpMkLst>
        </pc:grpChg>
        <pc:grpChg chg="add del">
          <ac:chgData name="Firas Jahjah" userId="29706e57953816b9" providerId="LiveId" clId="{81D38142-71C9-4A62-8B4D-C9AD5A5B76FB}" dt="2018-04-11T18:07:37.431" v="1" actId="113"/>
          <ac:grpSpMkLst>
            <pc:docMk/>
            <pc:sldMk cId="1739002856" sldId="282"/>
            <ac:grpSpMk id="45" creationId="{09B57D77-FBCA-4855-AAB6-A160667ACA96}"/>
          </ac:grpSpMkLst>
        </pc:grpChg>
        <pc:grpChg chg="add del">
          <ac:chgData name="Firas Jahjah" userId="29706e57953816b9" providerId="LiveId" clId="{81D38142-71C9-4A62-8B4D-C9AD5A5B76FB}" dt="2018-04-11T18:09:32.854" v="18" actId="478"/>
          <ac:grpSpMkLst>
            <pc:docMk/>
            <pc:sldMk cId="1739002856" sldId="282"/>
            <ac:grpSpMk id="81" creationId="{A2A75B58-B1E3-4082-902F-800F125E8925}"/>
          </ac:grpSpMkLst>
        </pc:grpChg>
        <pc:grpChg chg="mod">
          <ac:chgData name="Firas Jahjah" userId="29706e57953816b9" providerId="LiveId" clId="{81D38142-71C9-4A62-8B4D-C9AD5A5B76FB}" dt="2018-04-11T19:07:47.382" v="610" actId="164"/>
          <ac:grpSpMkLst>
            <pc:docMk/>
            <pc:sldMk cId="1739002856" sldId="282"/>
            <ac:grpSpMk id="84" creationId="{CE624950-301B-4C27-B8D8-88F9674FD34C}"/>
          </ac:grpSpMkLst>
        </pc:grpChg>
        <pc:grpChg chg="del">
          <ac:chgData name="Firas Jahjah" userId="29706e57953816b9" providerId="LiveId" clId="{81D38142-71C9-4A62-8B4D-C9AD5A5B76FB}" dt="2018-04-11T18:14:44.053" v="423" actId="478"/>
          <ac:grpSpMkLst>
            <pc:docMk/>
            <pc:sldMk cId="1739002856" sldId="282"/>
            <ac:grpSpMk id="85" creationId="{C9B86F9C-AC36-4BC7-80B3-DB240DD6BFF1}"/>
          </ac:grpSpMkLst>
        </pc:grpChg>
        <pc:grpChg chg="add mod">
          <ac:chgData name="Firas Jahjah" userId="29706e57953816b9" providerId="LiveId" clId="{81D38142-71C9-4A62-8B4D-C9AD5A5B76FB}" dt="2018-04-11T19:07:47.382" v="610" actId="164"/>
          <ac:grpSpMkLst>
            <pc:docMk/>
            <pc:sldMk cId="1739002856" sldId="282"/>
            <ac:grpSpMk id="103" creationId="{201B2FFC-125E-486D-A8D5-8F739B3C6F72}"/>
          </ac:grpSpMkLst>
        </pc:grpChg>
        <pc:grpChg chg="mod">
          <ac:chgData name="Firas Jahjah" userId="29706e57953816b9" providerId="LiveId" clId="{81D38142-71C9-4A62-8B4D-C9AD5A5B76FB}" dt="2018-04-11T19:07:47.382" v="610" actId="164"/>
          <ac:grpSpMkLst>
            <pc:docMk/>
            <pc:sldMk cId="1739002856" sldId="282"/>
            <ac:grpSpMk id="104" creationId="{724C7B9D-C47E-4C5A-B176-14A56D921DE6}"/>
          </ac:grpSpMkLst>
        </pc:grpChg>
        <pc:picChg chg="del">
          <ac:chgData name="Firas Jahjah" userId="29706e57953816b9" providerId="LiveId" clId="{81D38142-71C9-4A62-8B4D-C9AD5A5B76FB}" dt="2018-04-11T18:14:44.053" v="423" actId="478"/>
          <ac:picMkLst>
            <pc:docMk/>
            <pc:sldMk cId="1739002856" sldId="282"/>
            <ac:picMk id="88" creationId="{9A12B00A-43E4-41E6-8C45-87624C233A70}"/>
          </ac:picMkLst>
        </pc:picChg>
        <pc:cxnChg chg="add del">
          <ac:chgData name="Firas Jahjah" userId="29706e57953816b9" providerId="LiveId" clId="{81D38142-71C9-4A62-8B4D-C9AD5A5B76FB}" dt="2018-04-11T18:07:37.431" v="1" actId="113"/>
          <ac:cxnSpMkLst>
            <pc:docMk/>
            <pc:sldMk cId="1739002856" sldId="282"/>
            <ac:cxnSpMk id="25" creationId="{7BD28C70-3379-435C-98EE-1CF3F5FA5EA4}"/>
          </ac:cxnSpMkLst>
        </pc:cxnChg>
        <pc:cxnChg chg="add del">
          <ac:chgData name="Firas Jahjah" userId="29706e57953816b9" providerId="LiveId" clId="{81D38142-71C9-4A62-8B4D-C9AD5A5B76FB}" dt="2018-04-11T18:07:37.431" v="1" actId="113"/>
          <ac:cxnSpMkLst>
            <pc:docMk/>
            <pc:sldMk cId="1739002856" sldId="282"/>
            <ac:cxnSpMk id="26" creationId="{01D56E26-CEF6-4FB8-AD84-CCEF05B03516}"/>
          </ac:cxnSpMkLst>
        </pc:cxnChg>
        <pc:cxnChg chg="add del">
          <ac:chgData name="Firas Jahjah" userId="29706e57953816b9" providerId="LiveId" clId="{81D38142-71C9-4A62-8B4D-C9AD5A5B76FB}" dt="2018-04-11T18:07:37.431" v="1" actId="113"/>
          <ac:cxnSpMkLst>
            <pc:docMk/>
            <pc:sldMk cId="1739002856" sldId="282"/>
            <ac:cxnSpMk id="27" creationId="{70786607-7087-4CD8-BC0B-0D6E9E32BCAA}"/>
          </ac:cxnSpMkLst>
        </pc:cxnChg>
        <pc:cxnChg chg="add del">
          <ac:chgData name="Firas Jahjah" userId="29706e57953816b9" providerId="LiveId" clId="{81D38142-71C9-4A62-8B4D-C9AD5A5B76FB}" dt="2018-04-11T18:07:37.431" v="1" actId="113"/>
          <ac:cxnSpMkLst>
            <pc:docMk/>
            <pc:sldMk cId="1739002856" sldId="282"/>
            <ac:cxnSpMk id="28" creationId="{BF48FE5E-0572-48CA-8BDE-2E675F4A8490}"/>
          </ac:cxnSpMkLst>
        </pc:cxnChg>
        <pc:cxnChg chg="add del">
          <ac:chgData name="Firas Jahjah" userId="29706e57953816b9" providerId="LiveId" clId="{81D38142-71C9-4A62-8B4D-C9AD5A5B76FB}" dt="2018-04-11T18:07:37.431" v="1" actId="113"/>
          <ac:cxnSpMkLst>
            <pc:docMk/>
            <pc:sldMk cId="1739002856" sldId="282"/>
            <ac:cxnSpMk id="29" creationId="{54DBA43C-3477-4429-851D-ED6333885206}"/>
          </ac:cxnSpMkLst>
        </pc:cxnChg>
        <pc:cxnChg chg="add del">
          <ac:chgData name="Firas Jahjah" userId="29706e57953816b9" providerId="LiveId" clId="{81D38142-71C9-4A62-8B4D-C9AD5A5B76FB}" dt="2018-04-11T18:07:37.431" v="1" actId="113"/>
          <ac:cxnSpMkLst>
            <pc:docMk/>
            <pc:sldMk cId="1739002856" sldId="282"/>
            <ac:cxnSpMk id="30" creationId="{347AD6D5-CE49-4FA5-91C8-7DA10DA4E6A0}"/>
          </ac:cxnSpMkLst>
        </pc:cxnChg>
        <pc:cxnChg chg="add del">
          <ac:chgData name="Firas Jahjah" userId="29706e57953816b9" providerId="LiveId" clId="{81D38142-71C9-4A62-8B4D-C9AD5A5B76FB}" dt="2018-04-11T18:07:37.431" v="1" actId="113"/>
          <ac:cxnSpMkLst>
            <pc:docMk/>
            <pc:sldMk cId="1739002856" sldId="282"/>
            <ac:cxnSpMk id="34" creationId="{A7917BD1-592A-4224-B704-92C3F8EFDFF0}"/>
          </ac:cxnSpMkLst>
        </pc:cxnChg>
        <pc:cxnChg chg="add del">
          <ac:chgData name="Firas Jahjah" userId="29706e57953816b9" providerId="LiveId" clId="{81D38142-71C9-4A62-8B4D-C9AD5A5B76FB}" dt="2018-04-11T18:07:37.431" v="1" actId="113"/>
          <ac:cxnSpMkLst>
            <pc:docMk/>
            <pc:sldMk cId="1739002856" sldId="282"/>
            <ac:cxnSpMk id="35" creationId="{B536A93C-8022-4131-B543-71C8F9998977}"/>
          </ac:cxnSpMkLst>
        </pc:cxnChg>
        <pc:cxnChg chg="add mod">
          <ac:chgData name="Firas Jahjah" userId="29706e57953816b9" providerId="LiveId" clId="{81D38142-71C9-4A62-8B4D-C9AD5A5B76FB}" dt="2018-04-11T18:11:55.239" v="241" actId="1037"/>
          <ac:cxnSpMkLst>
            <pc:docMk/>
            <pc:sldMk cId="1739002856" sldId="282"/>
            <ac:cxnSpMk id="70" creationId="{1D890FE7-F905-4A7F-92C3-4D14C709228D}"/>
          </ac:cxnSpMkLst>
        </pc:cxnChg>
        <pc:cxnChg chg="add mod">
          <ac:chgData name="Firas Jahjah" userId="29706e57953816b9" providerId="LiveId" clId="{81D38142-71C9-4A62-8B4D-C9AD5A5B76FB}" dt="2018-04-11T18:11:59.512" v="251" actId="1038"/>
          <ac:cxnSpMkLst>
            <pc:docMk/>
            <pc:sldMk cId="1739002856" sldId="282"/>
            <ac:cxnSpMk id="71" creationId="{033EE273-A96B-43FA-B818-019F4A5D3B77}"/>
          </ac:cxnSpMkLst>
        </pc:cxnChg>
        <pc:cxnChg chg="add mod">
          <ac:chgData name="Firas Jahjah" userId="29706e57953816b9" providerId="LiveId" clId="{81D38142-71C9-4A62-8B4D-C9AD5A5B76FB}" dt="2018-04-11T18:14:47.531" v="425" actId="1076"/>
          <ac:cxnSpMkLst>
            <pc:docMk/>
            <pc:sldMk cId="1739002856" sldId="282"/>
            <ac:cxnSpMk id="72" creationId="{47FE2DFB-7438-4283-86B0-68735622DA1F}"/>
          </ac:cxnSpMkLst>
        </pc:cxnChg>
        <pc:cxnChg chg="add mod">
          <ac:chgData name="Firas Jahjah" userId="29706e57953816b9" providerId="LiveId" clId="{81D38142-71C9-4A62-8B4D-C9AD5A5B76FB}" dt="2018-04-11T18:14:29.518" v="419" actId="1037"/>
          <ac:cxnSpMkLst>
            <pc:docMk/>
            <pc:sldMk cId="1739002856" sldId="282"/>
            <ac:cxnSpMk id="73" creationId="{33C9AB40-4A68-4604-B852-A2CB49780470}"/>
          </ac:cxnSpMkLst>
        </pc:cxnChg>
        <pc:cxnChg chg="add mod">
          <ac:chgData name="Firas Jahjah" userId="29706e57953816b9" providerId="LiveId" clId="{81D38142-71C9-4A62-8B4D-C9AD5A5B76FB}" dt="2018-04-11T18:14:36.395" v="422" actId="1076"/>
          <ac:cxnSpMkLst>
            <pc:docMk/>
            <pc:sldMk cId="1739002856" sldId="282"/>
            <ac:cxnSpMk id="74" creationId="{BB04BF8A-31AD-4DE0-BD4C-440D8E7C400D}"/>
          </ac:cxnSpMkLst>
        </pc:cxnChg>
        <pc:cxnChg chg="add mod">
          <ac:chgData name="Firas Jahjah" userId="29706e57953816b9" providerId="LiveId" clId="{81D38142-71C9-4A62-8B4D-C9AD5A5B76FB}" dt="2018-04-11T18:13:34.518" v="288" actId="1037"/>
          <ac:cxnSpMkLst>
            <pc:docMk/>
            <pc:sldMk cId="1739002856" sldId="282"/>
            <ac:cxnSpMk id="75" creationId="{3324CB89-447B-4151-848B-59D04798847E}"/>
          </ac:cxnSpMkLst>
        </pc:cxnChg>
        <pc:cxnChg chg="add mod">
          <ac:chgData name="Firas Jahjah" userId="29706e57953816b9" providerId="LiveId" clId="{81D38142-71C9-4A62-8B4D-C9AD5A5B76FB}" dt="2018-04-11T18:11:55.239" v="241" actId="1037"/>
          <ac:cxnSpMkLst>
            <pc:docMk/>
            <pc:sldMk cId="1739002856" sldId="282"/>
            <ac:cxnSpMk id="79" creationId="{4839F471-77B4-49A4-94F6-C677B634A5B4}"/>
          </ac:cxnSpMkLst>
        </pc:cxnChg>
        <pc:cxnChg chg="add mod">
          <ac:chgData name="Firas Jahjah" userId="29706e57953816b9" providerId="LiveId" clId="{81D38142-71C9-4A62-8B4D-C9AD5A5B76FB}" dt="2018-04-11T18:11:59.512" v="251" actId="1038"/>
          <ac:cxnSpMkLst>
            <pc:docMk/>
            <pc:sldMk cId="1739002856" sldId="282"/>
            <ac:cxnSpMk id="80" creationId="{3BF25A5C-FBCA-4C2A-8D32-37FE73BDC258}"/>
          </ac:cxnSpMkLst>
        </pc:cxnChg>
      </pc:sldChg>
      <pc:sldChg chg="addSp delSp modSp modTransition delAnim modAnim modNotesTx">
        <pc:chgData name="Firas Jahjah" userId="29706e57953816b9" providerId="LiveId" clId="{81D38142-71C9-4A62-8B4D-C9AD5A5B76FB}" dt="2018-04-14T19:29:49.925" v="2601" actId="20577"/>
        <pc:sldMkLst>
          <pc:docMk/>
          <pc:sldMk cId="1889740969" sldId="283"/>
        </pc:sldMkLst>
        <pc:spChg chg="mod">
          <ac:chgData name="Firas Jahjah" userId="29706e57953816b9" providerId="LiveId" clId="{81D38142-71C9-4A62-8B4D-C9AD5A5B76FB}" dt="2018-04-14T15:16:37.244" v="1944" actId="20577"/>
          <ac:spMkLst>
            <pc:docMk/>
            <pc:sldMk cId="1889740969" sldId="283"/>
            <ac:spMk id="3" creationId="{00000000-0000-0000-0000-000000000000}"/>
          </ac:spMkLst>
        </pc:spChg>
        <pc:spChg chg="del topLvl">
          <ac:chgData name="Firas Jahjah" userId="29706e57953816b9" providerId="LiveId" clId="{81D38142-71C9-4A62-8B4D-C9AD5A5B76FB}" dt="2018-04-14T15:10:58.189" v="1921" actId="478"/>
          <ac:spMkLst>
            <pc:docMk/>
            <pc:sldMk cId="1889740969" sldId="283"/>
            <ac:spMk id="6" creationId="{3B0BFF7F-6433-4D12-9AFD-A473C36D45DC}"/>
          </ac:spMkLst>
        </pc:spChg>
        <pc:grpChg chg="del">
          <ac:chgData name="Firas Jahjah" userId="29706e57953816b9" providerId="LiveId" clId="{81D38142-71C9-4A62-8B4D-C9AD5A5B76FB}" dt="2018-04-14T15:10:58.189" v="1921" actId="478"/>
          <ac:grpSpMkLst>
            <pc:docMk/>
            <pc:sldMk cId="1889740969" sldId="283"/>
            <ac:grpSpMk id="4" creationId="{C140691A-19D8-4292-B882-F67662D25513}"/>
          </ac:grpSpMkLst>
        </pc:grpChg>
        <pc:grpChg chg="add mod">
          <ac:chgData name="Firas Jahjah" userId="29706e57953816b9" providerId="LiveId" clId="{81D38142-71C9-4A62-8B4D-C9AD5A5B76FB}" dt="2018-04-14T15:17:37.979" v="1957" actId="1076"/>
          <ac:grpSpMkLst>
            <pc:docMk/>
            <pc:sldMk cId="1889740969" sldId="283"/>
            <ac:grpSpMk id="10" creationId="{884E0FB6-270E-421D-A8B4-340821081A3A}"/>
          </ac:grpSpMkLst>
        </pc:grpChg>
        <pc:grpChg chg="del">
          <ac:chgData name="Firas Jahjah" userId="29706e57953816b9" providerId="LiveId" clId="{81D38142-71C9-4A62-8B4D-C9AD5A5B76FB}" dt="2018-04-11T19:01:31.833" v="584" actId="165"/>
          <ac:grpSpMkLst>
            <pc:docMk/>
            <pc:sldMk cId="1889740969" sldId="283"/>
            <ac:grpSpMk id="13" creationId="{00000000-0000-0000-0000-000000000000}"/>
          </ac:grpSpMkLst>
        </pc:grpChg>
        <pc:grpChg chg="del">
          <ac:chgData name="Firas Jahjah" userId="29706e57953816b9" providerId="LiveId" clId="{81D38142-71C9-4A62-8B4D-C9AD5A5B76FB}" dt="2018-04-11T19:01:35.031" v="585" actId="165"/>
          <ac:grpSpMkLst>
            <pc:docMk/>
            <pc:sldMk cId="1889740969" sldId="283"/>
            <ac:grpSpMk id="16" creationId="{00000000-0000-0000-0000-000000000000}"/>
          </ac:grpSpMkLst>
        </pc:grpChg>
        <pc:grpChg chg="del">
          <ac:chgData name="Firas Jahjah" userId="29706e57953816b9" providerId="LiveId" clId="{81D38142-71C9-4A62-8B4D-C9AD5A5B76FB}" dt="2018-04-11T19:01:06.286" v="577" actId="165"/>
          <ac:grpSpMkLst>
            <pc:docMk/>
            <pc:sldMk cId="1889740969" sldId="283"/>
            <ac:grpSpMk id="20" creationId="{00000000-0000-0000-0000-000000000000}"/>
          </ac:grpSpMkLst>
        </pc:grpChg>
        <pc:picChg chg="topLvl">
          <ac:chgData name="Firas Jahjah" userId="29706e57953816b9" providerId="LiveId" clId="{81D38142-71C9-4A62-8B4D-C9AD5A5B76FB}" dt="2018-04-14T15:10:58.189" v="1921" actId="478"/>
          <ac:picMkLst>
            <pc:docMk/>
            <pc:sldMk cId="1889740969" sldId="283"/>
            <ac:picMk id="5" creationId="{86B8B218-C724-4EF2-B392-7D25E74B4404}"/>
          </ac:picMkLst>
        </pc:picChg>
        <pc:picChg chg="add mod">
          <ac:chgData name="Firas Jahjah" userId="29706e57953816b9" providerId="LiveId" clId="{81D38142-71C9-4A62-8B4D-C9AD5A5B76FB}" dt="2018-04-14T15:17:37.979" v="1957" actId="1076"/>
          <ac:picMkLst>
            <pc:docMk/>
            <pc:sldMk cId="1889740969" sldId="283"/>
            <ac:picMk id="7" creationId="{6D759D99-C74E-416B-9026-E4B960EB887B}"/>
          </ac:picMkLst>
        </pc:picChg>
        <pc:picChg chg="add mod">
          <ac:chgData name="Firas Jahjah" userId="29706e57953816b9" providerId="LiveId" clId="{81D38142-71C9-4A62-8B4D-C9AD5A5B76FB}" dt="2018-04-14T15:17:37.979" v="1957" actId="1076"/>
          <ac:picMkLst>
            <pc:docMk/>
            <pc:sldMk cId="1889740969" sldId="283"/>
            <ac:picMk id="8" creationId="{CC01294D-F825-4C7A-A6D2-DE41B0B0246D}"/>
          </ac:picMkLst>
        </pc:picChg>
        <pc:picChg chg="add mod">
          <ac:chgData name="Firas Jahjah" userId="29706e57953816b9" providerId="LiveId" clId="{81D38142-71C9-4A62-8B4D-C9AD5A5B76FB}" dt="2018-04-14T15:17:32.563" v="1956" actId="1076"/>
          <ac:picMkLst>
            <pc:docMk/>
            <pc:sldMk cId="1889740969" sldId="283"/>
            <ac:picMk id="9" creationId="{D0F2A150-889C-4A8F-8142-64032984F2D4}"/>
          </ac:picMkLst>
        </pc:picChg>
        <pc:picChg chg="mod topLvl">
          <ac:chgData name="Firas Jahjah" userId="29706e57953816b9" providerId="LiveId" clId="{81D38142-71C9-4A62-8B4D-C9AD5A5B76FB}" dt="2018-04-14T15:17:37.979" v="1957" actId="1076"/>
          <ac:picMkLst>
            <pc:docMk/>
            <pc:sldMk cId="1889740969" sldId="283"/>
            <ac:picMk id="11" creationId="{00000000-0000-0000-0000-000000000000}"/>
          </ac:picMkLst>
        </pc:picChg>
        <pc:picChg chg="mod topLvl">
          <ac:chgData name="Firas Jahjah" userId="29706e57953816b9" providerId="LiveId" clId="{81D38142-71C9-4A62-8B4D-C9AD5A5B76FB}" dt="2018-04-14T15:17:37.979" v="1957" actId="1076"/>
          <ac:picMkLst>
            <pc:docMk/>
            <pc:sldMk cId="1889740969" sldId="283"/>
            <ac:picMk id="12" creationId="{00000000-0000-0000-0000-000000000000}"/>
          </ac:picMkLst>
        </pc:picChg>
        <pc:picChg chg="del mod topLvl">
          <ac:chgData name="Firas Jahjah" userId="29706e57953816b9" providerId="LiveId" clId="{81D38142-71C9-4A62-8B4D-C9AD5A5B76FB}" dt="2018-04-14T15:15:57.195" v="1931" actId="478"/>
          <ac:picMkLst>
            <pc:docMk/>
            <pc:sldMk cId="1889740969" sldId="283"/>
            <ac:picMk id="14" creationId="{00000000-0000-0000-0000-000000000000}"/>
          </ac:picMkLst>
        </pc:picChg>
        <pc:picChg chg="mod topLvl">
          <ac:chgData name="Firas Jahjah" userId="29706e57953816b9" providerId="LiveId" clId="{81D38142-71C9-4A62-8B4D-C9AD5A5B76FB}" dt="2018-04-14T15:17:02.922" v="1948" actId="164"/>
          <ac:picMkLst>
            <pc:docMk/>
            <pc:sldMk cId="1889740969" sldId="283"/>
            <ac:picMk id="15" creationId="{00000000-0000-0000-0000-000000000000}"/>
          </ac:picMkLst>
        </pc:picChg>
        <pc:picChg chg="mod topLvl">
          <ac:chgData name="Firas Jahjah" userId="29706e57953816b9" providerId="LiveId" clId="{81D38142-71C9-4A62-8B4D-C9AD5A5B76FB}" dt="2018-04-14T15:21:17.897" v="1975" actId="1076"/>
          <ac:picMkLst>
            <pc:docMk/>
            <pc:sldMk cId="1889740969" sldId="283"/>
            <ac:picMk id="17" creationId="{00000000-0000-0000-0000-000000000000}"/>
          </ac:picMkLst>
        </pc:picChg>
        <pc:picChg chg="mod topLvl">
          <ac:chgData name="Firas Jahjah" userId="29706e57953816b9" providerId="LiveId" clId="{81D38142-71C9-4A62-8B4D-C9AD5A5B76FB}" dt="2018-04-14T15:21:17.897" v="1975" actId="1076"/>
          <ac:picMkLst>
            <pc:docMk/>
            <pc:sldMk cId="1889740969" sldId="283"/>
            <ac:picMk id="19" creationId="{00000000-0000-0000-0000-000000000000}"/>
          </ac:picMkLst>
        </pc:picChg>
      </pc:sldChg>
      <pc:sldChg chg="addSp modSp modTransition modAnim modNotesTx">
        <pc:chgData name="Firas Jahjah" userId="29706e57953816b9" providerId="LiveId" clId="{81D38142-71C9-4A62-8B4D-C9AD5A5B76FB}" dt="2018-04-14T20:01:26.979" v="3498" actId="6549"/>
        <pc:sldMkLst>
          <pc:docMk/>
          <pc:sldMk cId="3919678018" sldId="284"/>
        </pc:sldMkLst>
        <pc:picChg chg="add mod">
          <ac:chgData name="Firas Jahjah" userId="29706e57953816b9" providerId="LiveId" clId="{81D38142-71C9-4A62-8B4D-C9AD5A5B76FB}" dt="2018-04-11T19:39:17.815" v="901" actId="14100"/>
          <ac:picMkLst>
            <pc:docMk/>
            <pc:sldMk cId="3919678018" sldId="284"/>
            <ac:picMk id="3" creationId="{E771E822-9DB0-4A10-B0D6-549A776C1A11}"/>
          </ac:picMkLst>
        </pc:picChg>
        <pc:picChg chg="add mod">
          <ac:chgData name="Firas Jahjah" userId="29706e57953816b9" providerId="LiveId" clId="{81D38142-71C9-4A62-8B4D-C9AD5A5B76FB}" dt="2018-04-14T15:30:04.173" v="2024" actId="688"/>
          <ac:picMkLst>
            <pc:docMk/>
            <pc:sldMk cId="3919678018" sldId="284"/>
            <ac:picMk id="4" creationId="{395162E2-387A-4C36-B95F-6B1333B32708}"/>
          </ac:picMkLst>
        </pc:picChg>
        <pc:picChg chg="mod">
          <ac:chgData name="Firas Jahjah" userId="29706e57953816b9" providerId="LiveId" clId="{81D38142-71C9-4A62-8B4D-C9AD5A5B76FB}" dt="2018-04-11T19:38:27.693" v="895" actId="1440"/>
          <ac:picMkLst>
            <pc:docMk/>
            <pc:sldMk cId="3919678018" sldId="284"/>
            <ac:picMk id="5" creationId="{00000000-0000-0000-0000-000000000000}"/>
          </ac:picMkLst>
        </pc:picChg>
        <pc:picChg chg="mod">
          <ac:chgData name="Firas Jahjah" userId="29706e57953816b9" providerId="LiveId" clId="{81D38142-71C9-4A62-8B4D-C9AD5A5B76FB}" dt="2018-04-11T19:39:14.894" v="900" actId="14100"/>
          <ac:picMkLst>
            <pc:docMk/>
            <pc:sldMk cId="3919678018" sldId="284"/>
            <ac:picMk id="6" creationId="{00000000-0000-0000-0000-000000000000}"/>
          </ac:picMkLst>
        </pc:picChg>
        <pc:picChg chg="add mod">
          <ac:chgData name="Firas Jahjah" userId="29706e57953816b9" providerId="LiveId" clId="{81D38142-71C9-4A62-8B4D-C9AD5A5B76FB}" dt="2018-04-14T15:30:08.149" v="2025" actId="688"/>
          <ac:picMkLst>
            <pc:docMk/>
            <pc:sldMk cId="3919678018" sldId="284"/>
            <ac:picMk id="2050" creationId="{3C606489-47BE-4989-8847-F204092A80CA}"/>
          </ac:picMkLst>
        </pc:picChg>
      </pc:sldChg>
      <pc:sldChg chg="addSp delSp modSp ord modTransition modNotesTx">
        <pc:chgData name="Firas Jahjah" userId="29706e57953816b9" providerId="LiveId" clId="{81D38142-71C9-4A62-8B4D-C9AD5A5B76FB}" dt="2018-04-14T19:55:51.319" v="3097" actId="20577"/>
        <pc:sldMkLst>
          <pc:docMk/>
          <pc:sldMk cId="4194645151" sldId="286"/>
        </pc:sldMkLst>
        <pc:spChg chg="del mod">
          <ac:chgData name="Firas Jahjah" userId="29706e57953816b9" providerId="LiveId" clId="{81D38142-71C9-4A62-8B4D-C9AD5A5B76FB}" dt="2018-04-11T19:30:01.015" v="863" actId="478"/>
          <ac:spMkLst>
            <pc:docMk/>
            <pc:sldMk cId="4194645151" sldId="286"/>
            <ac:spMk id="3" creationId="{00000000-0000-0000-0000-000000000000}"/>
          </ac:spMkLst>
        </pc:spChg>
        <pc:spChg chg="add mod">
          <ac:chgData name="Firas Jahjah" userId="29706e57953816b9" providerId="LiveId" clId="{81D38142-71C9-4A62-8B4D-C9AD5A5B76FB}" dt="2018-04-11T18:38:18.723" v="542" actId="571"/>
          <ac:spMkLst>
            <pc:docMk/>
            <pc:sldMk cId="4194645151" sldId="286"/>
            <ac:spMk id="4" creationId="{B2A8FF29-7B23-4497-A38E-E421140FF9B4}"/>
          </ac:spMkLst>
        </pc:spChg>
        <pc:spChg chg="add mod">
          <ac:chgData name="Firas Jahjah" userId="29706e57953816b9" providerId="LiveId" clId="{81D38142-71C9-4A62-8B4D-C9AD5A5B76FB}" dt="2018-04-11T18:38:50.528" v="548" actId="14100"/>
          <ac:spMkLst>
            <pc:docMk/>
            <pc:sldMk cId="4194645151" sldId="286"/>
            <ac:spMk id="5" creationId="{5CDCD4EC-5A5D-46DE-9FED-0553DF89502E}"/>
          </ac:spMkLst>
        </pc:spChg>
        <pc:spChg chg="add mod">
          <ac:chgData name="Firas Jahjah" userId="29706e57953816b9" providerId="LiveId" clId="{81D38142-71C9-4A62-8B4D-C9AD5A5B76FB}" dt="2018-04-14T15:26:48.411" v="2006" actId="207"/>
          <ac:spMkLst>
            <pc:docMk/>
            <pc:sldMk cId="4194645151" sldId="286"/>
            <ac:spMk id="6" creationId="{9B3F6C09-9E71-4BA2-8AEB-02063C33670A}"/>
          </ac:spMkLst>
        </pc:spChg>
        <pc:spChg chg="add del mod">
          <ac:chgData name="Firas Jahjah" userId="29706e57953816b9" providerId="LiveId" clId="{81D38142-71C9-4A62-8B4D-C9AD5A5B76FB}" dt="2018-04-11T19:30:03.451" v="865" actId="478"/>
          <ac:spMkLst>
            <pc:docMk/>
            <pc:sldMk cId="4194645151" sldId="286"/>
            <ac:spMk id="7" creationId="{DFCCE906-9855-4127-9723-681FDCD23091}"/>
          </ac:spMkLst>
        </pc:spChg>
        <pc:spChg chg="add del mod">
          <ac:chgData name="Firas Jahjah" userId="29706e57953816b9" providerId="LiveId" clId="{81D38142-71C9-4A62-8B4D-C9AD5A5B76FB}" dt="2018-04-14T15:26:46.447" v="2004" actId="478"/>
          <ac:spMkLst>
            <pc:docMk/>
            <pc:sldMk cId="4194645151" sldId="286"/>
            <ac:spMk id="8" creationId="{A6F5978B-D376-49D4-8039-234A9FEDD5E8}"/>
          </ac:spMkLst>
        </pc:spChg>
      </pc:sldChg>
      <pc:sldChg chg="addSp delSp modSp add modNotesTx">
        <pc:chgData name="Firas Jahjah" userId="29706e57953816b9" providerId="LiveId" clId="{81D38142-71C9-4A62-8B4D-C9AD5A5B76FB}" dt="2018-04-14T20:00:42.150" v="3398" actId="20577"/>
        <pc:sldMkLst>
          <pc:docMk/>
          <pc:sldMk cId="2576762931" sldId="287"/>
        </pc:sldMkLst>
        <pc:spChg chg="del mod">
          <ac:chgData name="Firas Jahjah" userId="29706e57953816b9" providerId="LiveId" clId="{81D38142-71C9-4A62-8B4D-C9AD5A5B76FB}" dt="2018-04-14T15:26:08.656" v="1999" actId="20577"/>
          <ac:spMkLst>
            <pc:docMk/>
            <pc:sldMk cId="2576762931" sldId="287"/>
            <ac:spMk id="3" creationId="{00000000-0000-0000-0000-000000000000}"/>
          </ac:spMkLst>
        </pc:spChg>
        <pc:spChg chg="mod">
          <ac:chgData name="Firas Jahjah" userId="29706e57953816b9" providerId="LiveId" clId="{81D38142-71C9-4A62-8B4D-C9AD5A5B76FB}" dt="2018-04-11T18:42:29.066" v="567" actId="207"/>
          <ac:spMkLst>
            <pc:docMk/>
            <pc:sldMk cId="2576762931" sldId="287"/>
            <ac:spMk id="5" creationId="{5CDCD4EC-5A5D-46DE-9FED-0553DF89502E}"/>
          </ac:spMkLst>
        </pc:spChg>
        <pc:spChg chg="add del mod">
          <ac:chgData name="Firas Jahjah" userId="29706e57953816b9" providerId="LiveId" clId="{81D38142-71C9-4A62-8B4D-C9AD5A5B76FB}" dt="2018-04-11T19:29:50.594" v="860" actId="478"/>
          <ac:spMkLst>
            <pc:docMk/>
            <pc:sldMk cId="2576762931" sldId="287"/>
            <ac:spMk id="6" creationId="{BC59B0F5-9AA6-4FBC-A954-EE6BBCDF506B}"/>
          </ac:spMkLst>
        </pc:spChg>
        <pc:spChg chg="add mod">
          <ac:chgData name="Firas Jahjah" userId="29706e57953816b9" providerId="LiveId" clId="{81D38142-71C9-4A62-8B4D-C9AD5A5B76FB}" dt="2018-04-11T19:29:54.554" v="862" actId="1076"/>
          <ac:spMkLst>
            <pc:docMk/>
            <pc:sldMk cId="2576762931" sldId="287"/>
            <ac:spMk id="7" creationId="{5D4F1500-459A-47BD-B0C5-93D1F8D53FA7}"/>
          </ac:spMkLst>
        </pc:spChg>
      </pc:sldChg>
      <pc:sldChg chg="modSp">
        <pc:chgData name="Firas Jahjah" userId="29706e57953816b9" providerId="LiveId" clId="{81D38142-71C9-4A62-8B4D-C9AD5A5B76FB}" dt="2018-04-14T20:16:36.961" v="3504" actId="20577"/>
        <pc:sldMkLst>
          <pc:docMk/>
          <pc:sldMk cId="1079159990" sldId="289"/>
        </pc:sldMkLst>
        <pc:spChg chg="mod">
          <ac:chgData name="Firas Jahjah" userId="29706e57953816b9" providerId="LiveId" clId="{81D38142-71C9-4A62-8B4D-C9AD5A5B76FB}" dt="2018-04-14T20:16:36.961" v="3504" actId="20577"/>
          <ac:spMkLst>
            <pc:docMk/>
            <pc:sldMk cId="1079159990" sldId="289"/>
            <ac:spMk id="3" creationId="{00000000-0000-0000-0000-000000000000}"/>
          </ac:spMkLst>
        </pc:spChg>
      </pc:sldChg>
      <pc:sldChg chg="addSp delSp modSp add modNotesTx">
        <pc:chgData name="Firas Jahjah" userId="29706e57953816b9" providerId="LiveId" clId="{81D38142-71C9-4A62-8B4D-C9AD5A5B76FB}" dt="2018-04-14T19:58:39.939" v="3247" actId="782"/>
        <pc:sldMkLst>
          <pc:docMk/>
          <pc:sldMk cId="2481744158" sldId="290"/>
        </pc:sldMkLst>
        <pc:spChg chg="del">
          <ac:chgData name="Firas Jahjah" userId="29706e57953816b9" providerId="LiveId" clId="{81D38142-71C9-4A62-8B4D-C9AD5A5B76FB}" dt="2018-04-11T19:13:09.918" v="619" actId="478"/>
          <ac:spMkLst>
            <pc:docMk/>
            <pc:sldMk cId="2481744158" sldId="290"/>
            <ac:spMk id="3" creationId="{00000000-0000-0000-0000-000000000000}"/>
          </ac:spMkLst>
        </pc:spChg>
        <pc:spChg chg="mod">
          <ac:chgData name="Firas Jahjah" userId="29706e57953816b9" providerId="LiveId" clId="{81D38142-71C9-4A62-8B4D-C9AD5A5B76FB}" dt="2018-04-11T19:14:07.193" v="622" actId="1076"/>
          <ac:spMkLst>
            <pc:docMk/>
            <pc:sldMk cId="2481744158" sldId="290"/>
            <ac:spMk id="5" creationId="{5CDCD4EC-5A5D-46DE-9FED-0553DF89502E}"/>
          </ac:spMkLst>
        </pc:spChg>
        <pc:spChg chg="add del mod">
          <ac:chgData name="Firas Jahjah" userId="29706e57953816b9" providerId="LiveId" clId="{81D38142-71C9-4A62-8B4D-C9AD5A5B76FB}" dt="2018-04-11T19:13:12.497" v="620" actId="478"/>
          <ac:spMkLst>
            <pc:docMk/>
            <pc:sldMk cId="2481744158" sldId="290"/>
            <ac:spMk id="6" creationId="{464A9E2F-6B6A-47A2-808A-293CAEB715CE}"/>
          </ac:spMkLst>
        </pc:spChg>
        <pc:spChg chg="add mod">
          <ac:chgData name="Firas Jahjah" userId="29706e57953816b9" providerId="LiveId" clId="{81D38142-71C9-4A62-8B4D-C9AD5A5B76FB}" dt="2018-04-14T15:25:13.652" v="1980" actId="6549"/>
          <ac:spMkLst>
            <pc:docMk/>
            <pc:sldMk cId="2481744158" sldId="290"/>
            <ac:spMk id="7" creationId="{FD892427-D990-47CF-B0FD-909EC62A0687}"/>
          </ac:spMkLst>
        </pc:spChg>
      </pc:sldChg>
      <pc:sldChg chg="addSp delSp modSp add del">
        <pc:chgData name="Firas Jahjah" userId="29706e57953816b9" providerId="LiveId" clId="{81D38142-71C9-4A62-8B4D-C9AD5A5B76FB}" dt="2018-04-14T15:29:06.129" v="2020" actId="2696"/>
        <pc:sldMkLst>
          <pc:docMk/>
          <pc:sldMk cId="3971808409" sldId="291"/>
        </pc:sldMkLst>
        <pc:spChg chg="del mod">
          <ac:chgData name="Firas Jahjah" userId="29706e57953816b9" providerId="LiveId" clId="{81D38142-71C9-4A62-8B4D-C9AD5A5B76FB}" dt="2018-04-14T15:27:25.867" v="2012" actId="478"/>
          <ac:spMkLst>
            <pc:docMk/>
            <pc:sldMk cId="3971808409" sldId="291"/>
            <ac:spMk id="3" creationId="{00000000-0000-0000-0000-000000000000}"/>
          </ac:spMkLst>
        </pc:spChg>
        <pc:spChg chg="del">
          <ac:chgData name="Firas Jahjah" userId="29706e57953816b9" providerId="LiveId" clId="{81D38142-71C9-4A62-8B4D-C9AD5A5B76FB}" dt="2018-04-11T19:23:41.669" v="800" actId="478"/>
          <ac:spMkLst>
            <pc:docMk/>
            <pc:sldMk cId="3971808409" sldId="291"/>
            <ac:spMk id="5" creationId="{5CDCD4EC-5A5D-46DE-9FED-0553DF89502E}"/>
          </ac:spMkLst>
        </pc:spChg>
        <pc:spChg chg="add del mod ord">
          <ac:chgData name="Firas Jahjah" userId="29706e57953816b9" providerId="LiveId" clId="{81D38142-71C9-4A62-8B4D-C9AD5A5B76FB}" dt="2018-04-14T15:27:22.319" v="2011" actId="167"/>
          <ac:spMkLst>
            <pc:docMk/>
            <pc:sldMk cId="3971808409" sldId="291"/>
            <ac:spMk id="5" creationId="{0A1D424E-3DE1-4B6B-A8BB-F9EB5F5A0FC5}"/>
          </ac:spMkLst>
        </pc:spChg>
        <pc:spChg chg="add mod">
          <ac:chgData name="Firas Jahjah" userId="29706e57953816b9" providerId="LiveId" clId="{81D38142-71C9-4A62-8B4D-C9AD5A5B76FB}" dt="2018-04-11T19:28:16.276" v="858" actId="20577"/>
          <ac:spMkLst>
            <pc:docMk/>
            <pc:sldMk cId="3971808409" sldId="291"/>
            <ac:spMk id="6" creationId="{27C6A185-406A-4CDB-9C17-8E59B6E65721}"/>
          </ac:spMkLst>
        </pc:spChg>
        <pc:spChg chg="add del mod">
          <ac:chgData name="Firas Jahjah" userId="29706e57953816b9" providerId="LiveId" clId="{81D38142-71C9-4A62-8B4D-C9AD5A5B76FB}" dt="2018-04-14T15:27:28.063" v="2013" actId="478"/>
          <ac:spMkLst>
            <pc:docMk/>
            <pc:sldMk cId="3971808409" sldId="291"/>
            <ac:spMk id="7" creationId="{40E6959A-129E-4E56-9CEF-F34A01599F4E}"/>
          </ac:spMkLst>
        </pc:spChg>
      </pc:sldChg>
      <pc:sldChg chg="addSp delSp modSp mod setBg">
        <pc:chgData name="Firas Jahjah" userId="29706e57953816b9" providerId="LiveId" clId="{81D38142-71C9-4A62-8B4D-C9AD5A5B76FB}" dt="2018-04-11T19:41:45.997" v="911" actId="26606"/>
        <pc:sldMkLst>
          <pc:docMk/>
          <pc:sldMk cId="4019734240" sldId="293"/>
        </pc:sldMkLst>
        <pc:spChg chg="mod ord">
          <ac:chgData name="Firas Jahjah" userId="29706e57953816b9" providerId="LiveId" clId="{81D38142-71C9-4A62-8B4D-C9AD5A5B76FB}" dt="2018-04-11T19:41:45.997" v="911" actId="26606"/>
          <ac:spMkLst>
            <pc:docMk/>
            <pc:sldMk cId="4019734240" sldId="293"/>
            <ac:spMk id="2" creationId="{00000000-0000-0000-0000-000000000000}"/>
          </ac:spMkLst>
        </pc:spChg>
        <pc:spChg chg="add del">
          <ac:chgData name="Firas Jahjah" userId="29706e57953816b9" providerId="LiveId" clId="{81D38142-71C9-4A62-8B4D-C9AD5A5B76FB}" dt="2018-04-11T19:40:35.994" v="906" actId="26606"/>
          <ac:spMkLst>
            <pc:docMk/>
            <pc:sldMk cId="4019734240" sldId="293"/>
            <ac:spMk id="3" creationId="{00000000-0000-0000-0000-000000000000}"/>
          </ac:spMkLst>
        </pc:spChg>
        <pc:spChg chg="add del mod">
          <ac:chgData name="Firas Jahjah" userId="29706e57953816b9" providerId="LiveId" clId="{81D38142-71C9-4A62-8B4D-C9AD5A5B76FB}" dt="2018-04-11T19:41:31.120" v="908" actId="26606"/>
          <ac:spMkLst>
            <pc:docMk/>
            <pc:sldMk cId="4019734240" sldId="293"/>
            <ac:spMk id="4" creationId="{D29EC4FC-60AD-4C36-8349-54EBB030B200}"/>
          </ac:spMkLst>
        </pc:spChg>
        <pc:spChg chg="add del">
          <ac:chgData name="Firas Jahjah" userId="29706e57953816b9" providerId="LiveId" clId="{81D38142-71C9-4A62-8B4D-C9AD5A5B76FB}" dt="2018-04-11T19:41:45.981" v="910" actId="26606"/>
          <ac:spMkLst>
            <pc:docMk/>
            <pc:sldMk cId="4019734240" sldId="293"/>
            <ac:spMk id="25" creationId="{F6E918B1-FA59-42EF-8A8E-B0F3D1E54084}"/>
          </ac:spMkLst>
        </pc:spChg>
        <pc:grpChg chg="add del">
          <ac:chgData name="Firas Jahjah" userId="29706e57953816b9" providerId="LiveId" clId="{81D38142-71C9-4A62-8B4D-C9AD5A5B76FB}" dt="2018-04-11T19:41:45.981" v="910" actId="26606"/>
          <ac:grpSpMkLst>
            <pc:docMk/>
            <pc:sldMk cId="4019734240" sldId="293"/>
            <ac:grpSpMk id="13" creationId="{4815A7B4-532E-48C9-AC24-D78ACF3339DB}"/>
          </ac:grpSpMkLst>
        </pc:grpChg>
        <pc:grpChg chg="add">
          <ac:chgData name="Firas Jahjah" userId="29706e57953816b9" providerId="LiveId" clId="{81D38142-71C9-4A62-8B4D-C9AD5A5B76FB}" dt="2018-04-11T19:41:45.997" v="911" actId="26606"/>
          <ac:grpSpMkLst>
            <pc:docMk/>
            <pc:sldMk cId="4019734240" sldId="293"/>
            <ac:grpSpMk id="24" creationId="{4815A7B4-532E-48C9-AC24-D78ACF3339DB}"/>
          </ac:grpSpMkLst>
        </pc:grpChg>
        <pc:picChg chg="add mod">
          <ac:chgData name="Firas Jahjah" userId="29706e57953816b9" providerId="LiveId" clId="{81D38142-71C9-4A62-8B4D-C9AD5A5B76FB}" dt="2018-04-11T19:41:45.997" v="911" actId="26606"/>
          <ac:picMkLst>
            <pc:docMk/>
            <pc:sldMk cId="4019734240" sldId="293"/>
            <ac:picMk id="8" creationId="{10DD1F3F-8FF1-4530-A981-544FF6E69403}"/>
          </ac:picMkLst>
        </pc:picChg>
        <pc:picChg chg="add del">
          <ac:chgData name="Firas Jahjah" userId="29706e57953816b9" providerId="LiveId" clId="{81D38142-71C9-4A62-8B4D-C9AD5A5B76FB}" dt="2018-04-11T19:40:32.953" v="903" actId="26606"/>
          <ac:picMkLst>
            <pc:docMk/>
            <pc:sldMk cId="4019734240" sldId="293"/>
            <ac:picMk id="3074" creationId="{5D769347-FE8F-4F1E-8809-7383D62CAD4A}"/>
          </ac:picMkLst>
        </pc:picChg>
        <pc:picChg chg="add del">
          <ac:chgData name="Firas Jahjah" userId="29706e57953816b9" providerId="LiveId" clId="{81D38142-71C9-4A62-8B4D-C9AD5A5B76FB}" dt="2018-04-11T19:40:34.509" v="905" actId="26606"/>
          <ac:picMkLst>
            <pc:docMk/>
            <pc:sldMk cId="4019734240" sldId="293"/>
            <ac:picMk id="3076" creationId="{F3EB0997-9279-4E27-81E3-AB4A1831E804}"/>
          </ac:picMkLst>
        </pc:picChg>
        <pc:picChg chg="add del">
          <ac:chgData name="Firas Jahjah" userId="29706e57953816b9" providerId="LiveId" clId="{81D38142-71C9-4A62-8B4D-C9AD5A5B76FB}" dt="2018-04-11T19:41:30.312" v="907" actId="26606"/>
          <ac:picMkLst>
            <pc:docMk/>
            <pc:sldMk cId="4019734240" sldId="293"/>
            <ac:picMk id="3078" creationId="{624B46A4-BCA1-4C85-8FD7-DA821896D4B1}"/>
          </ac:picMkLst>
        </pc:picChg>
      </pc:sldChg>
      <pc:sldChg chg="modSp">
        <pc:chgData name="Firas Jahjah" userId="29706e57953816b9" providerId="LiveId" clId="{81D38142-71C9-4A62-8B4D-C9AD5A5B76FB}" dt="2018-04-14T20:31:00.746" v="3523" actId="20577"/>
        <pc:sldMkLst>
          <pc:docMk/>
          <pc:sldMk cId="1102352964" sldId="294"/>
        </pc:sldMkLst>
        <pc:spChg chg="mod">
          <ac:chgData name="Firas Jahjah" userId="29706e57953816b9" providerId="LiveId" clId="{81D38142-71C9-4A62-8B4D-C9AD5A5B76FB}" dt="2018-04-14T20:31:00.746" v="3523" actId="20577"/>
          <ac:spMkLst>
            <pc:docMk/>
            <pc:sldMk cId="1102352964" sldId="294"/>
            <ac:spMk id="3" creationId="{00000000-0000-0000-0000-000000000000}"/>
          </ac:spMkLst>
        </pc:spChg>
      </pc:sldChg>
      <pc:sldChg chg="addSp delSp modSp ord">
        <pc:chgData name="Firas Jahjah" userId="29706e57953816b9" providerId="LiveId" clId="{81D38142-71C9-4A62-8B4D-C9AD5A5B76FB}" dt="2018-04-12T19:47:26.640" v="1841" actId="20577"/>
        <pc:sldMkLst>
          <pc:docMk/>
          <pc:sldMk cId="3022943343" sldId="295"/>
        </pc:sldMkLst>
        <pc:spChg chg="add mod">
          <ac:chgData name="Firas Jahjah" userId="29706e57953816b9" providerId="LiveId" clId="{81D38142-71C9-4A62-8B4D-C9AD5A5B76FB}" dt="2018-04-12T19:39:28.470" v="1771" actId="14100"/>
          <ac:spMkLst>
            <pc:docMk/>
            <pc:sldMk cId="3022943343" sldId="295"/>
            <ac:spMk id="2" creationId="{E2A25201-DEB8-40CB-B475-719232E3C5B4}"/>
          </ac:spMkLst>
        </pc:spChg>
        <pc:spChg chg="mod">
          <ac:chgData name="Firas Jahjah" userId="29706e57953816b9" providerId="LiveId" clId="{81D38142-71C9-4A62-8B4D-C9AD5A5B76FB}" dt="2018-04-12T19:47:26.640" v="1841" actId="20577"/>
          <ac:spMkLst>
            <pc:docMk/>
            <pc:sldMk cId="3022943343" sldId="295"/>
            <ac:spMk id="3" creationId="{00000000-0000-0000-0000-000000000000}"/>
          </ac:spMkLst>
        </pc:spChg>
        <pc:spChg chg="del mod">
          <ac:chgData name="Firas Jahjah" userId="29706e57953816b9" providerId="LiveId" clId="{81D38142-71C9-4A62-8B4D-C9AD5A5B76FB}" dt="2018-04-12T19:39:19.700" v="1769" actId="478"/>
          <ac:spMkLst>
            <pc:docMk/>
            <pc:sldMk cId="3022943343" sldId="295"/>
            <ac:spMk id="4" creationId="{00000000-0000-0000-0000-000000000000}"/>
          </ac:spMkLst>
        </pc:spChg>
      </pc:sldChg>
      <pc:sldChg chg="modSp add ord">
        <pc:chgData name="Firas Jahjah" userId="29706e57953816b9" providerId="LiveId" clId="{81D38142-71C9-4A62-8B4D-C9AD5A5B76FB}" dt="2018-04-12T19:15:47.904" v="1654" actId="20577"/>
        <pc:sldMkLst>
          <pc:docMk/>
          <pc:sldMk cId="100372267" sldId="297"/>
        </pc:sldMkLst>
        <pc:spChg chg="mod">
          <ac:chgData name="Firas Jahjah" userId="29706e57953816b9" providerId="LiveId" clId="{81D38142-71C9-4A62-8B4D-C9AD5A5B76FB}" dt="2018-04-12T19:15:47.904" v="1654" actId="20577"/>
          <ac:spMkLst>
            <pc:docMk/>
            <pc:sldMk cId="100372267" sldId="297"/>
            <ac:spMk id="2" creationId="{00000000-0000-0000-0000-000000000000}"/>
          </ac:spMkLst>
        </pc:spChg>
      </pc:sldChg>
      <pc:sldChg chg="addSp delSp modSp ord modAnim modNotesTx">
        <pc:chgData name="Firas Jahjah" userId="29706e57953816b9" providerId="LiveId" clId="{81D38142-71C9-4A62-8B4D-C9AD5A5B76FB}" dt="2018-04-14T20:57:28.638" v="3814" actId="20577"/>
        <pc:sldMkLst>
          <pc:docMk/>
          <pc:sldMk cId="403939102" sldId="298"/>
        </pc:sldMkLst>
        <pc:spChg chg="mod topLvl">
          <ac:chgData name="Firas Jahjah" userId="29706e57953816b9" providerId="LiveId" clId="{81D38142-71C9-4A62-8B4D-C9AD5A5B76FB}" dt="2018-04-12T19:51:39.457" v="1843" actId="165"/>
          <ac:spMkLst>
            <pc:docMk/>
            <pc:sldMk cId="403939102" sldId="298"/>
            <ac:spMk id="9" creationId="{A9F6A636-54E8-46BA-9F0B-2E652D536E04}"/>
          </ac:spMkLst>
        </pc:spChg>
        <pc:spChg chg="mod topLvl">
          <ac:chgData name="Firas Jahjah" userId="29706e57953816b9" providerId="LiveId" clId="{81D38142-71C9-4A62-8B4D-C9AD5A5B76FB}" dt="2018-04-12T19:51:50.132" v="1844" actId="164"/>
          <ac:spMkLst>
            <pc:docMk/>
            <pc:sldMk cId="403939102" sldId="298"/>
            <ac:spMk id="13" creationId="{6159DEA0-A940-46FC-B181-B6545BD09B86}"/>
          </ac:spMkLst>
        </pc:spChg>
        <pc:spChg chg="mod topLvl">
          <ac:chgData name="Firas Jahjah" userId="29706e57953816b9" providerId="LiveId" clId="{81D38142-71C9-4A62-8B4D-C9AD5A5B76FB}" dt="2018-04-12T19:51:50.132" v="1844" actId="164"/>
          <ac:spMkLst>
            <pc:docMk/>
            <pc:sldMk cId="403939102" sldId="298"/>
            <ac:spMk id="14" creationId="{97A161C8-0012-404F-925B-B18BF7AEC5D2}"/>
          </ac:spMkLst>
        </pc:spChg>
        <pc:spChg chg="mod topLvl">
          <ac:chgData name="Firas Jahjah" userId="29706e57953816b9" providerId="LiveId" clId="{81D38142-71C9-4A62-8B4D-C9AD5A5B76FB}" dt="2018-04-12T19:52:50.478" v="1847" actId="164"/>
          <ac:spMkLst>
            <pc:docMk/>
            <pc:sldMk cId="403939102" sldId="298"/>
            <ac:spMk id="15" creationId="{03A939FC-674F-4F67-95F2-6CA10DBE7215}"/>
          </ac:spMkLst>
        </pc:spChg>
        <pc:spChg chg="mod topLvl">
          <ac:chgData name="Firas Jahjah" userId="29706e57953816b9" providerId="LiveId" clId="{81D38142-71C9-4A62-8B4D-C9AD5A5B76FB}" dt="2018-04-12T19:52:50.478" v="1847" actId="164"/>
          <ac:spMkLst>
            <pc:docMk/>
            <pc:sldMk cId="403939102" sldId="298"/>
            <ac:spMk id="16" creationId="{D072FCF4-C912-4EF2-8F75-52D7A25D8258}"/>
          </ac:spMkLst>
        </pc:spChg>
        <pc:grpChg chg="add mod">
          <ac:chgData name="Firas Jahjah" userId="29706e57953816b9" providerId="LiveId" clId="{81D38142-71C9-4A62-8B4D-C9AD5A5B76FB}" dt="2018-04-12T19:51:50.132" v="1844" actId="164"/>
          <ac:grpSpMkLst>
            <pc:docMk/>
            <pc:sldMk cId="403939102" sldId="298"/>
            <ac:grpSpMk id="3" creationId="{A0A4AE0B-6EE8-4C5F-AD1C-0CED49870757}"/>
          </ac:grpSpMkLst>
        </pc:grpChg>
        <pc:grpChg chg="del">
          <ac:chgData name="Firas Jahjah" userId="29706e57953816b9" providerId="LiveId" clId="{81D38142-71C9-4A62-8B4D-C9AD5A5B76FB}" dt="2018-04-12T19:51:39.457" v="1843" actId="165"/>
          <ac:grpSpMkLst>
            <pc:docMk/>
            <pc:sldMk cId="403939102" sldId="298"/>
            <ac:grpSpMk id="4" creationId="{1A4B1C5E-0C4C-45D6-B8BB-0A4596A99559}"/>
          </ac:grpSpMkLst>
        </pc:grpChg>
        <pc:grpChg chg="mod topLvl">
          <ac:chgData name="Firas Jahjah" userId="29706e57953816b9" providerId="LiveId" clId="{81D38142-71C9-4A62-8B4D-C9AD5A5B76FB}" dt="2018-04-12T19:52:50.478" v="1847" actId="164"/>
          <ac:grpSpMkLst>
            <pc:docMk/>
            <pc:sldMk cId="403939102" sldId="298"/>
            <ac:grpSpMk id="6" creationId="{CF9E88AE-2051-4A1F-AB49-356FB1352919}"/>
          </ac:grpSpMkLst>
        </pc:grpChg>
        <pc:grpChg chg="mod topLvl">
          <ac:chgData name="Firas Jahjah" userId="29706e57953816b9" providerId="LiveId" clId="{81D38142-71C9-4A62-8B4D-C9AD5A5B76FB}" dt="2018-04-12T19:51:39.457" v="1843" actId="165"/>
          <ac:grpSpMkLst>
            <pc:docMk/>
            <pc:sldMk cId="403939102" sldId="298"/>
            <ac:grpSpMk id="7" creationId="{585B8C2C-3114-4095-A649-1D8475639D8A}"/>
          </ac:grpSpMkLst>
        </pc:grpChg>
        <pc:grpChg chg="mod topLvl">
          <ac:chgData name="Firas Jahjah" userId="29706e57953816b9" providerId="LiveId" clId="{81D38142-71C9-4A62-8B4D-C9AD5A5B76FB}" dt="2018-04-12T19:51:39.457" v="1843" actId="165"/>
          <ac:grpSpMkLst>
            <pc:docMk/>
            <pc:sldMk cId="403939102" sldId="298"/>
            <ac:grpSpMk id="8" creationId="{F0C6923E-8EC7-45FB-912F-80B710615275}"/>
          </ac:grpSpMkLst>
        </pc:grpChg>
        <pc:grpChg chg="mod topLvl">
          <ac:chgData name="Firas Jahjah" userId="29706e57953816b9" providerId="LiveId" clId="{81D38142-71C9-4A62-8B4D-C9AD5A5B76FB}" dt="2018-04-12T19:51:50.132" v="1844" actId="164"/>
          <ac:grpSpMkLst>
            <pc:docMk/>
            <pc:sldMk cId="403939102" sldId="298"/>
            <ac:grpSpMk id="10" creationId="{A2E27E64-72DE-4C1D-A667-324FDBE7E721}"/>
          </ac:grpSpMkLst>
        </pc:grpChg>
        <pc:grpChg chg="mod topLvl">
          <ac:chgData name="Firas Jahjah" userId="29706e57953816b9" providerId="LiveId" clId="{81D38142-71C9-4A62-8B4D-C9AD5A5B76FB}" dt="2018-04-12T19:51:50.132" v="1844" actId="164"/>
          <ac:grpSpMkLst>
            <pc:docMk/>
            <pc:sldMk cId="403939102" sldId="298"/>
            <ac:grpSpMk id="11" creationId="{F7D01107-F545-4FD1-B584-98731D32998D}"/>
          </ac:grpSpMkLst>
        </pc:grpChg>
        <pc:grpChg chg="mod topLvl">
          <ac:chgData name="Firas Jahjah" userId="29706e57953816b9" providerId="LiveId" clId="{81D38142-71C9-4A62-8B4D-C9AD5A5B76FB}" dt="2018-04-12T19:52:50.478" v="1847" actId="164"/>
          <ac:grpSpMkLst>
            <pc:docMk/>
            <pc:sldMk cId="403939102" sldId="298"/>
            <ac:grpSpMk id="18" creationId="{010E86EF-18BC-4558-818D-C4F7B7482877}"/>
          </ac:grpSpMkLst>
        </pc:grpChg>
        <pc:grpChg chg="add mod">
          <ac:chgData name="Firas Jahjah" userId="29706e57953816b9" providerId="LiveId" clId="{81D38142-71C9-4A62-8B4D-C9AD5A5B76FB}" dt="2018-04-12T19:52:50.478" v="1847" actId="164"/>
          <ac:grpSpMkLst>
            <pc:docMk/>
            <pc:sldMk cId="403939102" sldId="298"/>
            <ac:grpSpMk id="33" creationId="{34129493-ACC4-4196-96E9-FE43016CCB48}"/>
          </ac:grpSpMkLst>
        </pc:grpChg>
        <pc:cxnChg chg="mod topLvl">
          <ac:chgData name="Firas Jahjah" userId="29706e57953816b9" providerId="LiveId" clId="{81D38142-71C9-4A62-8B4D-C9AD5A5B76FB}" dt="2018-04-12T19:51:50.132" v="1844" actId="164"/>
          <ac:cxnSpMkLst>
            <pc:docMk/>
            <pc:sldMk cId="403939102" sldId="298"/>
            <ac:cxnSpMk id="5" creationId="{4007E6D1-59DD-46B2-B351-80465A3CEB97}"/>
          </ac:cxnSpMkLst>
        </pc:cxnChg>
        <pc:cxnChg chg="mod topLvl">
          <ac:chgData name="Firas Jahjah" userId="29706e57953816b9" providerId="LiveId" clId="{81D38142-71C9-4A62-8B4D-C9AD5A5B76FB}" dt="2018-04-12T19:51:39.457" v="1843" actId="165"/>
          <ac:cxnSpMkLst>
            <pc:docMk/>
            <pc:sldMk cId="403939102" sldId="298"/>
            <ac:cxnSpMk id="12" creationId="{A7354A27-522B-4AFC-B9F0-5BB6BB09DA13}"/>
          </ac:cxnSpMkLst>
        </pc:cxnChg>
        <pc:cxnChg chg="mod topLvl">
          <ac:chgData name="Firas Jahjah" userId="29706e57953816b9" providerId="LiveId" clId="{81D38142-71C9-4A62-8B4D-C9AD5A5B76FB}" dt="2018-04-12T19:51:39.457" v="1843" actId="165"/>
          <ac:cxnSpMkLst>
            <pc:docMk/>
            <pc:sldMk cId="403939102" sldId="298"/>
            <ac:cxnSpMk id="17" creationId="{2F75541A-7FE5-4299-9199-C778852DA3DF}"/>
          </ac:cxnSpMkLst>
        </pc:cxnChg>
        <pc:cxnChg chg="mod topLvl">
          <ac:chgData name="Firas Jahjah" userId="29706e57953816b9" providerId="LiveId" clId="{81D38142-71C9-4A62-8B4D-C9AD5A5B76FB}" dt="2018-04-12T19:52:50.478" v="1847" actId="164"/>
          <ac:cxnSpMkLst>
            <pc:docMk/>
            <pc:sldMk cId="403939102" sldId="298"/>
            <ac:cxnSpMk id="19" creationId="{4A01E0BB-9A4F-4899-A281-A2F88941F1F5}"/>
          </ac:cxnSpMkLst>
        </pc:cxnChg>
        <pc:cxnChg chg="mod topLvl">
          <ac:chgData name="Firas Jahjah" userId="29706e57953816b9" providerId="LiveId" clId="{81D38142-71C9-4A62-8B4D-C9AD5A5B76FB}" dt="2018-04-12T19:51:39.457" v="1843" actId="165"/>
          <ac:cxnSpMkLst>
            <pc:docMk/>
            <pc:sldMk cId="403939102" sldId="298"/>
            <ac:cxnSpMk id="20" creationId="{CD904E84-B46E-4348-9A66-7D2AA15CBF01}"/>
          </ac:cxnSpMkLst>
        </pc:cxnChg>
      </pc:sldChg>
      <pc:sldChg chg="addSp delSp modSp add modNotesTx">
        <pc:chgData name="Firas Jahjah" userId="29706e57953816b9" providerId="LiveId" clId="{81D38142-71C9-4A62-8B4D-C9AD5A5B76FB}" dt="2018-04-14T20:01:23.347" v="3497" actId="20577"/>
        <pc:sldMkLst>
          <pc:docMk/>
          <pc:sldMk cId="1907808289" sldId="299"/>
        </pc:sldMkLst>
        <pc:spChg chg="mod">
          <ac:chgData name="Firas Jahjah" userId="29706e57953816b9" providerId="LiveId" clId="{81D38142-71C9-4A62-8B4D-C9AD5A5B76FB}" dt="2018-04-14T15:28:41.937" v="2019" actId="207"/>
          <ac:spMkLst>
            <pc:docMk/>
            <pc:sldMk cId="1907808289" sldId="299"/>
            <ac:spMk id="3" creationId="{00000000-0000-0000-0000-000000000000}"/>
          </ac:spMkLst>
        </pc:spChg>
        <pc:spChg chg="del">
          <ac:chgData name="Firas Jahjah" userId="29706e57953816b9" providerId="LiveId" clId="{81D38142-71C9-4A62-8B4D-C9AD5A5B76FB}" dt="2018-04-14T15:28:15.367" v="2015" actId="478"/>
          <ac:spMkLst>
            <pc:docMk/>
            <pc:sldMk cId="1907808289" sldId="299"/>
            <ac:spMk id="5" creationId="{5CDCD4EC-5A5D-46DE-9FED-0553DF89502E}"/>
          </ac:spMkLst>
        </pc:spChg>
        <pc:spChg chg="add mod">
          <ac:chgData name="Firas Jahjah" userId="29706e57953816b9" providerId="LiveId" clId="{81D38142-71C9-4A62-8B4D-C9AD5A5B76FB}" dt="2018-04-14T15:29:24.333" v="2021" actId="1076"/>
          <ac:spMkLst>
            <pc:docMk/>
            <pc:sldMk cId="1907808289" sldId="299"/>
            <ac:spMk id="6" creationId="{25859707-CABB-4DB2-9B92-556D0674C03C}"/>
          </ac:spMkLst>
        </pc:spChg>
      </pc:sldChg>
      <pc:sldChg chg="modAnim modNotesTx">
        <pc:chgData name="Firas Jahjah" userId="29706e57953816b9" providerId="LiveId" clId="{81D38142-71C9-4A62-8B4D-C9AD5A5B76FB}" dt="2018-04-14T19:44:06.449" v="2617" actId="6549"/>
        <pc:sldMkLst>
          <pc:docMk/>
          <pc:sldMk cId="2560532413" sldId="300"/>
        </pc:sldMkLst>
      </pc:sldChg>
      <pc:sldMasterChg chg="modTransition modSldLayout">
        <pc:chgData name="Firas Jahjah" userId="29706e57953816b9" providerId="LiveId" clId="{81D38142-71C9-4A62-8B4D-C9AD5A5B76FB}" dt="2018-04-11T18:17:40.606" v="451" actId="113"/>
        <pc:sldMasterMkLst>
          <pc:docMk/>
          <pc:sldMasterMk cId="3901361632" sldId="2147484129"/>
        </pc:sldMasterMkLst>
        <pc:sldLayoutChg chg="modTransition">
          <pc:chgData name="Firas Jahjah" userId="29706e57953816b9" providerId="LiveId" clId="{81D38142-71C9-4A62-8B4D-C9AD5A5B76FB}" dt="2018-04-11T18:17:40.606" v="451" actId="113"/>
          <pc:sldLayoutMkLst>
            <pc:docMk/>
            <pc:sldMasterMk cId="3901361632" sldId="2147484129"/>
            <pc:sldLayoutMk cId="467049375" sldId="2147484130"/>
          </pc:sldLayoutMkLst>
        </pc:sldLayoutChg>
        <pc:sldLayoutChg chg="modTransition">
          <pc:chgData name="Firas Jahjah" userId="29706e57953816b9" providerId="LiveId" clId="{81D38142-71C9-4A62-8B4D-C9AD5A5B76FB}" dt="2018-04-11T18:17:40.606" v="451" actId="113"/>
          <pc:sldLayoutMkLst>
            <pc:docMk/>
            <pc:sldMasterMk cId="3901361632" sldId="2147484129"/>
            <pc:sldLayoutMk cId="4270121730" sldId="2147484131"/>
          </pc:sldLayoutMkLst>
        </pc:sldLayoutChg>
        <pc:sldLayoutChg chg="modTransition">
          <pc:chgData name="Firas Jahjah" userId="29706e57953816b9" providerId="LiveId" clId="{81D38142-71C9-4A62-8B4D-C9AD5A5B76FB}" dt="2018-04-11T18:17:40.606" v="451" actId="113"/>
          <pc:sldLayoutMkLst>
            <pc:docMk/>
            <pc:sldMasterMk cId="3901361632" sldId="2147484129"/>
            <pc:sldLayoutMk cId="2858084620" sldId="2147484132"/>
          </pc:sldLayoutMkLst>
        </pc:sldLayoutChg>
      </pc:sldMasterChg>
      <pc:sldMasterChg chg="modTransition modSldLayout">
        <pc:chgData name="Firas Jahjah" userId="29706e57953816b9" providerId="LiveId" clId="{81D38142-71C9-4A62-8B4D-C9AD5A5B76FB}" dt="2018-04-11T18:17:40.606" v="451" actId="113"/>
        <pc:sldMasterMkLst>
          <pc:docMk/>
          <pc:sldMasterMk cId="3045146921" sldId="2147484133"/>
        </pc:sldMasterMkLst>
        <pc:sldLayoutChg chg="modTransition">
          <pc:chgData name="Firas Jahjah" userId="29706e57953816b9" providerId="LiveId" clId="{81D38142-71C9-4A62-8B4D-C9AD5A5B76FB}" dt="2018-04-11T18:17:40.606" v="451" actId="113"/>
          <pc:sldLayoutMkLst>
            <pc:docMk/>
            <pc:sldMasterMk cId="3045146921" sldId="2147484133"/>
            <pc:sldLayoutMk cId="26628214" sldId="2147484134"/>
          </pc:sldLayoutMkLst>
        </pc:sldLayoutChg>
      </pc:sldMasterChg>
    </pc:docChg>
  </pc:docChgLst>
  <pc:docChgLst>
    <pc:chgData name="Firas Jahjah" userId="29706e57953816b9" providerId="LiveId" clId="{6F6187E7-DBAA-4423-BBED-8466BBC10FBE}"/>
    <pc:docChg chg="undo redo custSel addSld delSld modSld sldOrd">
      <pc:chgData name="Firas Jahjah" userId="29706e57953816b9" providerId="LiveId" clId="{6F6187E7-DBAA-4423-BBED-8466BBC10FBE}" dt="2018-04-06T19:10:05.217" v="980"/>
      <pc:docMkLst>
        <pc:docMk/>
      </pc:docMkLst>
      <pc:sldChg chg="modSp">
        <pc:chgData name="Firas Jahjah" userId="29706e57953816b9" providerId="LiveId" clId="{6F6187E7-DBAA-4423-BBED-8466BBC10FBE}" dt="2018-04-05T18:28:14.889" v="0" actId="20577"/>
        <pc:sldMkLst>
          <pc:docMk/>
          <pc:sldMk cId="4157082590" sldId="256"/>
        </pc:sldMkLst>
        <pc:spChg chg="mod">
          <ac:chgData name="Firas Jahjah" userId="29706e57953816b9" providerId="LiveId" clId="{6F6187E7-DBAA-4423-BBED-8466BBC10FBE}" dt="2018-04-05T18:28:14.889" v="0" actId="20577"/>
          <ac:spMkLst>
            <pc:docMk/>
            <pc:sldMk cId="4157082590" sldId="256"/>
            <ac:spMk id="2" creationId="{00000000-0000-0000-0000-000000000000}"/>
          </ac:spMkLst>
        </pc:spChg>
      </pc:sldChg>
      <pc:sldChg chg="modSp">
        <pc:chgData name="Firas Jahjah" userId="29706e57953816b9" providerId="LiveId" clId="{6F6187E7-DBAA-4423-BBED-8466BBC10FBE}" dt="2018-04-06T17:49:34.118" v="795" actId="20577"/>
        <pc:sldMkLst>
          <pc:docMk/>
          <pc:sldMk cId="787153029" sldId="259"/>
        </pc:sldMkLst>
        <pc:spChg chg="mod">
          <ac:chgData name="Firas Jahjah" userId="29706e57953816b9" providerId="LiveId" clId="{6F6187E7-DBAA-4423-BBED-8466BBC10FBE}" dt="2018-04-06T17:49:34.118" v="795" actId="20577"/>
          <ac:spMkLst>
            <pc:docMk/>
            <pc:sldMk cId="787153029" sldId="259"/>
            <ac:spMk id="3" creationId="{83077EFE-C102-49CE-A6D3-BF9B10D3EB12}"/>
          </ac:spMkLst>
        </pc:spChg>
      </pc:sldChg>
      <pc:sldChg chg="addSp delSp modSp modNotesTx">
        <pc:chgData name="Firas Jahjah" userId="29706e57953816b9" providerId="LiveId" clId="{6F6187E7-DBAA-4423-BBED-8466BBC10FBE}" dt="2018-04-06T17:51:52.035" v="852" actId="20577"/>
        <pc:sldMkLst>
          <pc:docMk/>
          <pc:sldMk cId="1070338083" sldId="260"/>
        </pc:sldMkLst>
        <pc:spChg chg="add del mod">
          <ac:chgData name="Firas Jahjah" userId="29706e57953816b9" providerId="LiveId" clId="{6F6187E7-DBAA-4423-BBED-8466BBC10FBE}" dt="2018-04-06T17:34:45.704" v="733" actId="1035"/>
          <ac:spMkLst>
            <pc:docMk/>
            <pc:sldMk cId="1070338083" sldId="260"/>
            <ac:spMk id="3" creationId="{8BBAD6CA-9870-42AD-921B-A4FB5E014F6C}"/>
          </ac:spMkLst>
        </pc:spChg>
        <pc:spChg chg="add del mod">
          <ac:chgData name="Firas Jahjah" userId="29706e57953816b9" providerId="LiveId" clId="{6F6187E7-DBAA-4423-BBED-8466BBC10FBE}" dt="2018-04-06T17:28:00.602" v="706" actId="1076"/>
          <ac:spMkLst>
            <pc:docMk/>
            <pc:sldMk cId="1070338083" sldId="260"/>
            <ac:spMk id="4" creationId="{8D02AB4F-B864-4975-B99E-BE30701C2D64}"/>
          </ac:spMkLst>
        </pc:spChg>
        <pc:spChg chg="add del mod">
          <ac:chgData name="Firas Jahjah" userId="29706e57953816b9" providerId="LiveId" clId="{6F6187E7-DBAA-4423-BBED-8466BBC10FBE}" dt="2018-04-06T17:33:24.555" v="716" actId="20577"/>
          <ac:spMkLst>
            <pc:docMk/>
            <pc:sldMk cId="1070338083" sldId="260"/>
            <ac:spMk id="6" creationId="{3E431344-386D-4947-B363-22F47FC279BB}"/>
          </ac:spMkLst>
        </pc:spChg>
        <pc:spChg chg="add del mod">
          <ac:chgData name="Firas Jahjah" userId="29706e57953816b9" providerId="LiveId" clId="{6F6187E7-DBAA-4423-BBED-8466BBC10FBE}" dt="2018-04-06T17:33:24.555" v="716" actId="20577"/>
          <ac:spMkLst>
            <pc:docMk/>
            <pc:sldMk cId="1070338083" sldId="260"/>
            <ac:spMk id="7" creationId="{ABBDC761-315C-465A-AD9C-3DBB539FBA39}"/>
          </ac:spMkLst>
        </pc:spChg>
        <pc:spChg chg="add mod">
          <ac:chgData name="Firas Jahjah" userId="29706e57953816b9" providerId="LiveId" clId="{6F6187E7-DBAA-4423-BBED-8466BBC10FBE}" dt="2018-04-06T17:12:50.961" v="627" actId="14100"/>
          <ac:spMkLst>
            <pc:docMk/>
            <pc:sldMk cId="1070338083" sldId="260"/>
            <ac:spMk id="24" creationId="{D87DA644-2255-4ED8-A1A4-5D0827355BE6}"/>
          </ac:spMkLst>
        </pc:spChg>
        <pc:spChg chg="add del mod">
          <ac:chgData name="Firas Jahjah" userId="29706e57953816b9" providerId="LiveId" clId="{6F6187E7-DBAA-4423-BBED-8466BBC10FBE}" dt="2018-04-06T17:22:56.622" v="677" actId="20577"/>
          <ac:spMkLst>
            <pc:docMk/>
            <pc:sldMk cId="1070338083" sldId="260"/>
            <ac:spMk id="28" creationId="{86DE3147-90A8-400C-A585-D823B38EFBA2}"/>
          </ac:spMkLst>
        </pc:spChg>
        <pc:spChg chg="add del">
          <ac:chgData name="Firas Jahjah" userId="29706e57953816b9" providerId="LiveId" clId="{6F6187E7-DBAA-4423-BBED-8466BBC10FBE}" dt="2018-04-06T17:33:23.651" v="714" actId="20577"/>
          <ac:spMkLst>
            <pc:docMk/>
            <pc:sldMk cId="1070338083" sldId="260"/>
            <ac:spMk id="35" creationId="{AA42445B-4F81-4178-9575-087EEDBB75CC}"/>
          </ac:spMkLst>
        </pc:spChg>
        <pc:spChg chg="del">
          <ac:chgData name="Firas Jahjah" userId="29706e57953816b9" providerId="LiveId" clId="{6F6187E7-DBAA-4423-BBED-8466BBC10FBE}" dt="2018-04-06T17:22:56.622" v="677" actId="20577"/>
          <ac:spMkLst>
            <pc:docMk/>
            <pc:sldMk cId="1070338083" sldId="260"/>
            <ac:spMk id="36" creationId="{EEA3172F-DC51-4483-A32B-BC1890A8CA94}"/>
          </ac:spMkLst>
        </pc:spChg>
        <pc:spChg chg="mod">
          <ac:chgData name="Firas Jahjah" userId="29706e57953816b9" providerId="LiveId" clId="{6F6187E7-DBAA-4423-BBED-8466BBC10FBE}" dt="2018-04-06T17:34:45.704" v="733" actId="1035"/>
          <ac:spMkLst>
            <pc:docMk/>
            <pc:sldMk cId="1070338083" sldId="260"/>
            <ac:spMk id="37" creationId="{6B273132-A5DC-4CB0-9597-DED18825EC60}"/>
          </ac:spMkLst>
        </pc:spChg>
        <pc:spChg chg="mod">
          <ac:chgData name="Firas Jahjah" userId="29706e57953816b9" providerId="LiveId" clId="{6F6187E7-DBAA-4423-BBED-8466BBC10FBE}" dt="2018-04-06T17:27:37.931" v="704" actId="14100"/>
          <ac:spMkLst>
            <pc:docMk/>
            <pc:sldMk cId="1070338083" sldId="260"/>
            <ac:spMk id="40" creationId="{E9801F68-3CA9-404D-969B-123893CAFE59}"/>
          </ac:spMkLst>
        </pc:spChg>
        <pc:spChg chg="add del mod">
          <ac:chgData name="Firas Jahjah" userId="29706e57953816b9" providerId="LiveId" clId="{6F6187E7-DBAA-4423-BBED-8466BBC10FBE}" dt="2018-04-06T17:28:44.635" v="710" actId="1076"/>
          <ac:spMkLst>
            <pc:docMk/>
            <pc:sldMk cId="1070338083" sldId="260"/>
            <ac:spMk id="44" creationId="{BAD93CF4-A127-4A1F-8F06-C240FB35ADF1}"/>
          </ac:spMkLst>
        </pc:spChg>
        <pc:grpChg chg="add del mod">
          <ac:chgData name="Firas Jahjah" userId="29706e57953816b9" providerId="LiveId" clId="{6F6187E7-DBAA-4423-BBED-8466BBC10FBE}" dt="2018-04-06T17:22:56.622" v="677" actId="20577"/>
          <ac:grpSpMkLst>
            <pc:docMk/>
            <pc:sldMk cId="1070338083" sldId="260"/>
            <ac:grpSpMk id="5" creationId="{FCD575ED-A8D5-44D1-A127-CA3B0C8BDE63}"/>
          </ac:grpSpMkLst>
        </pc:grpChg>
        <pc:grpChg chg="add mod">
          <ac:chgData name="Firas Jahjah" userId="29706e57953816b9" providerId="LiveId" clId="{6F6187E7-DBAA-4423-BBED-8466BBC10FBE}" dt="2018-04-06T17:33:40.826" v="720" actId="164"/>
          <ac:grpSpMkLst>
            <pc:docMk/>
            <pc:sldMk cId="1070338083" sldId="260"/>
            <ac:grpSpMk id="10" creationId="{061E0331-DB8F-40B2-BDD1-00D4254FE374}"/>
          </ac:grpSpMkLst>
        </pc:grpChg>
        <pc:grpChg chg="add mod">
          <ac:chgData name="Firas Jahjah" userId="29706e57953816b9" providerId="LiveId" clId="{6F6187E7-DBAA-4423-BBED-8466BBC10FBE}" dt="2018-04-06T17:33:40.231" v="719" actId="164"/>
          <ac:grpSpMkLst>
            <pc:docMk/>
            <pc:sldMk cId="1070338083" sldId="260"/>
            <ac:grpSpMk id="11" creationId="{FF6B2B8C-724A-467D-9280-0CA5F52587EA}"/>
          </ac:grpSpMkLst>
        </pc:grpChg>
        <pc:grpChg chg="add del mod">
          <ac:chgData name="Firas Jahjah" userId="29706e57953816b9" providerId="LiveId" clId="{6F6187E7-DBAA-4423-BBED-8466BBC10FBE}" dt="2018-04-06T17:34:45.704" v="733" actId="1035"/>
          <ac:grpSpMkLst>
            <pc:docMk/>
            <pc:sldMk cId="1070338083" sldId="260"/>
            <ac:grpSpMk id="13" creationId="{021AAE56-185E-45A0-9D1C-C6A58B64039D}"/>
          </ac:grpSpMkLst>
        </pc:grpChg>
        <pc:grpChg chg="add del mod">
          <ac:chgData name="Firas Jahjah" userId="29706e57953816b9" providerId="LiveId" clId="{6F6187E7-DBAA-4423-BBED-8466BBC10FBE}" dt="2018-04-06T17:34:27.522" v="723" actId="1076"/>
          <ac:grpSpMkLst>
            <pc:docMk/>
            <pc:sldMk cId="1070338083" sldId="260"/>
            <ac:grpSpMk id="27" creationId="{5D1C9A7E-5555-4898-B8EF-CE458E2201DB}"/>
          </ac:grpSpMkLst>
        </pc:grpChg>
        <pc:grpChg chg="add del">
          <ac:chgData name="Firas Jahjah" userId="29706e57953816b9" providerId="LiveId" clId="{6F6187E7-DBAA-4423-BBED-8466BBC10FBE}" dt="2018-04-06T17:33:23.651" v="714" actId="20577"/>
          <ac:grpSpMkLst>
            <pc:docMk/>
            <pc:sldMk cId="1070338083" sldId="260"/>
            <ac:grpSpMk id="29" creationId="{33190501-4DAE-4AE3-9D7F-73302058F67E}"/>
          </ac:grpSpMkLst>
        </pc:grpChg>
        <pc:grpChg chg="mod">
          <ac:chgData name="Firas Jahjah" userId="29706e57953816b9" providerId="LiveId" clId="{6F6187E7-DBAA-4423-BBED-8466BBC10FBE}" dt="2018-04-06T17:34:45.704" v="733" actId="1035"/>
          <ac:grpSpMkLst>
            <pc:docMk/>
            <pc:sldMk cId="1070338083" sldId="260"/>
            <ac:grpSpMk id="33" creationId="{C140691A-19D8-4292-B882-F67662D25513}"/>
          </ac:grpSpMkLst>
        </pc:grpChg>
        <pc:grpChg chg="add del mod">
          <ac:chgData name="Firas Jahjah" userId="29706e57953816b9" providerId="LiveId" clId="{6F6187E7-DBAA-4423-BBED-8466BBC10FBE}" dt="2018-04-06T17:27:50.259" v="705" actId="1076"/>
          <ac:grpSpMkLst>
            <pc:docMk/>
            <pc:sldMk cId="1070338083" sldId="260"/>
            <ac:grpSpMk id="38" creationId="{83F540C8-4F12-40B6-8C33-735A0808D66E}"/>
          </ac:grpSpMkLst>
        </pc:grpChg>
        <pc:grpChg chg="del">
          <ac:chgData name="Firas Jahjah" userId="29706e57953816b9" providerId="LiveId" clId="{6F6187E7-DBAA-4423-BBED-8466BBC10FBE}" dt="2018-04-06T17:22:56.622" v="677" actId="20577"/>
          <ac:grpSpMkLst>
            <pc:docMk/>
            <pc:sldMk cId="1070338083" sldId="260"/>
            <ac:grpSpMk id="43" creationId="{86E5A02D-A0CC-442B-9EC7-B32ABFC35138}"/>
          </ac:grpSpMkLst>
        </pc:grpChg>
        <pc:picChg chg="add mod">
          <ac:chgData name="Firas Jahjah" userId="29706e57953816b9" providerId="LiveId" clId="{6F6187E7-DBAA-4423-BBED-8466BBC10FBE}" dt="2018-04-06T17:12:48.871" v="626" actId="164"/>
          <ac:picMkLst>
            <pc:docMk/>
            <pc:sldMk cId="1070338083" sldId="260"/>
            <ac:picMk id="23" creationId="{66FF07DC-074C-43FC-AEF1-5A23987C5CB0}"/>
          </ac:picMkLst>
        </pc:picChg>
      </pc:sldChg>
      <pc:sldChg chg="addSp delSp modSp add del mod">
        <pc:chgData name="Firas Jahjah" userId="29706e57953816b9" providerId="LiveId" clId="{6F6187E7-DBAA-4423-BBED-8466BBC10FBE}" dt="2018-04-06T19:10:05.217" v="980"/>
        <pc:sldMkLst>
          <pc:docMk/>
          <pc:sldMk cId="3936836447" sldId="264"/>
        </pc:sldMkLst>
        <pc:spChg chg="add del mod">
          <ac:chgData name="Firas Jahjah" userId="29706e57953816b9" providerId="LiveId" clId="{6F6187E7-DBAA-4423-BBED-8466BBC10FBE}" dt="2018-04-06T19:04:09.219" v="946"/>
          <ac:spMkLst>
            <pc:docMk/>
            <pc:sldMk cId="3936836447" sldId="264"/>
            <ac:spMk id="3" creationId="{AB9F6F59-06EE-41B6-802B-B96BC8F363B2}"/>
          </ac:spMkLst>
        </pc:spChg>
        <pc:spChg chg="del topLvl">
          <ac:chgData name="Firas Jahjah" userId="29706e57953816b9" providerId="LiveId" clId="{6F6187E7-DBAA-4423-BBED-8466BBC10FBE}" dt="2018-04-06T17:53:55.493" v="868" actId="478"/>
          <ac:spMkLst>
            <pc:docMk/>
            <pc:sldMk cId="3936836447" sldId="264"/>
            <ac:spMk id="5" creationId="{59DC435E-46DB-4652-B35C-425D36FAF285}"/>
          </ac:spMkLst>
        </pc:spChg>
        <pc:spChg chg="mod">
          <ac:chgData name="Firas Jahjah" userId="29706e57953816b9" providerId="LiveId" clId="{6F6187E7-DBAA-4423-BBED-8466BBC10FBE}" dt="2018-04-06T19:09:10.253" v="975" actId="1076"/>
          <ac:spMkLst>
            <pc:docMk/>
            <pc:sldMk cId="3936836447" sldId="264"/>
            <ac:spMk id="6" creationId="{DC675A24-32BC-4E8B-B6A2-63F617C7198E}"/>
          </ac:spMkLst>
        </pc:spChg>
        <pc:spChg chg="del">
          <ac:chgData name="Firas Jahjah" userId="29706e57953816b9" providerId="LiveId" clId="{6F6187E7-DBAA-4423-BBED-8466BBC10FBE}" dt="2018-04-06T17:53:46.113" v="864" actId="478"/>
          <ac:spMkLst>
            <pc:docMk/>
            <pc:sldMk cId="3936836447" sldId="264"/>
            <ac:spMk id="7" creationId="{F61986CE-349B-4CBA-A297-955950344949}"/>
          </ac:spMkLst>
        </pc:spChg>
        <pc:spChg chg="del">
          <ac:chgData name="Firas Jahjah" userId="29706e57953816b9" providerId="LiveId" clId="{6F6187E7-DBAA-4423-BBED-8466BBC10FBE}" dt="2018-04-06T17:53:47.040" v="865" actId="478"/>
          <ac:spMkLst>
            <pc:docMk/>
            <pc:sldMk cId="3936836447" sldId="264"/>
            <ac:spMk id="8" creationId="{2B82A2DD-B615-487B-AE8B-A19450D54675}"/>
          </ac:spMkLst>
        </pc:spChg>
        <pc:spChg chg="mod">
          <ac:chgData name="Firas Jahjah" userId="29706e57953816b9" providerId="LiveId" clId="{6F6187E7-DBAA-4423-BBED-8466BBC10FBE}" dt="2018-04-06T19:09:10.341" v="977" actId="1076"/>
          <ac:spMkLst>
            <pc:docMk/>
            <pc:sldMk cId="3936836447" sldId="264"/>
            <ac:spMk id="9" creationId="{90A06502-66EB-466D-A2FA-F30F2A3C9D05}"/>
          </ac:spMkLst>
        </pc:spChg>
        <pc:spChg chg="add del mod">
          <ac:chgData name="Firas Jahjah" userId="29706e57953816b9" providerId="LiveId" clId="{6F6187E7-DBAA-4423-BBED-8466BBC10FBE}" dt="2018-04-06T19:10:05.217" v="980"/>
          <ac:spMkLst>
            <pc:docMk/>
            <pc:sldMk cId="3936836447" sldId="264"/>
            <ac:spMk id="10" creationId="{7818FB19-7CA7-4172-B02E-9664A9E25C96}"/>
          </ac:spMkLst>
        </pc:spChg>
        <pc:spChg chg="add mod">
          <ac:chgData name="Firas Jahjah" userId="29706e57953816b9" providerId="LiveId" clId="{6F6187E7-DBAA-4423-BBED-8466BBC10FBE}" dt="2018-04-06T19:09:10.271" v="976" actId="1076"/>
          <ac:spMkLst>
            <pc:docMk/>
            <pc:sldMk cId="3936836447" sldId="264"/>
            <ac:spMk id="11" creationId="{85323E69-64CD-496E-9B20-DC4BB3797D42}"/>
          </ac:spMkLst>
        </pc:spChg>
        <pc:grpChg chg="del">
          <ac:chgData name="Firas Jahjah" userId="29706e57953816b9" providerId="LiveId" clId="{6F6187E7-DBAA-4423-BBED-8466BBC10FBE}" dt="2018-04-06T17:53:55.493" v="868" actId="478"/>
          <ac:grpSpMkLst>
            <pc:docMk/>
            <pc:sldMk cId="3936836447" sldId="264"/>
            <ac:grpSpMk id="12" creationId="{151C9AF9-17EB-4CA3-A0FB-5791B78BA96C}"/>
          </ac:grpSpMkLst>
        </pc:grpChg>
        <pc:graphicFrameChg chg="add del mod">
          <ac:chgData name="Firas Jahjah" userId="29706e57953816b9" providerId="LiveId" clId="{6F6187E7-DBAA-4423-BBED-8466BBC10FBE}" dt="2018-04-06T19:03:47.390" v="944" actId="478"/>
          <ac:graphicFrameMkLst>
            <pc:docMk/>
            <pc:sldMk cId="3936836447" sldId="264"/>
            <ac:graphicFrameMk id="13" creationId="{00000000-0008-0000-0000-000003000000}"/>
          </ac:graphicFrameMkLst>
        </pc:graphicFrameChg>
        <pc:graphicFrameChg chg="add mod">
          <ac:chgData name="Firas Jahjah" userId="29706e57953816b9" providerId="LiveId" clId="{6F6187E7-DBAA-4423-BBED-8466BBC10FBE}" dt="2018-04-06T19:04:14.945" v="948" actId="1076"/>
          <ac:graphicFrameMkLst>
            <pc:docMk/>
            <pc:sldMk cId="3936836447" sldId="264"/>
            <ac:graphicFrameMk id="14" creationId="{00000000-0008-0000-0000-000003000000}"/>
          </ac:graphicFrameMkLst>
        </pc:graphicFrameChg>
        <pc:graphicFrameChg chg="add mod">
          <ac:chgData name="Firas Jahjah" userId="29706e57953816b9" providerId="LiveId" clId="{6F6187E7-DBAA-4423-BBED-8466BBC10FBE}" dt="2018-04-06T19:10:05.217" v="980"/>
          <ac:graphicFrameMkLst>
            <pc:docMk/>
            <pc:sldMk cId="3936836447" sldId="264"/>
            <ac:graphicFrameMk id="16" creationId="{00000000-0008-0000-0000-000003000000}"/>
          </ac:graphicFrameMkLst>
        </pc:graphicFrameChg>
        <pc:graphicFrameChg chg="del">
          <ac:chgData name="Firas Jahjah" userId="29706e57953816b9" providerId="LiveId" clId="{6F6187E7-DBAA-4423-BBED-8466BBC10FBE}" dt="2018-04-06T19:10:03.082" v="978" actId="478"/>
          <ac:graphicFrameMkLst>
            <pc:docMk/>
            <pc:sldMk cId="3936836447" sldId="264"/>
            <ac:graphicFrameMk id="18" creationId="{00000000-0008-0000-0000-000003000000}"/>
          </ac:graphicFrameMkLst>
        </pc:graphicFrameChg>
        <pc:cxnChg chg="del topLvl">
          <ac:chgData name="Firas Jahjah" userId="29706e57953816b9" providerId="LiveId" clId="{6F6187E7-DBAA-4423-BBED-8466BBC10FBE}" dt="2018-04-06T17:53:56.584" v="869" actId="478"/>
          <ac:cxnSpMkLst>
            <pc:docMk/>
            <pc:sldMk cId="3936836447" sldId="264"/>
            <ac:cxnSpMk id="4" creationId="{9264255F-ECAA-465F-BCE6-D5CC2B1A9272}"/>
          </ac:cxnSpMkLst>
        </pc:cxnChg>
      </pc:sldChg>
      <pc:sldChg chg="add del">
        <pc:chgData name="Firas Jahjah" userId="29706e57953816b9" providerId="LiveId" clId="{6F6187E7-DBAA-4423-BBED-8466BBC10FBE}" dt="2018-04-06T17:53:05.195" v="859"/>
        <pc:sldMkLst>
          <pc:docMk/>
          <pc:sldMk cId="3654297442" sldId="265"/>
        </pc:sldMkLst>
      </pc:sldChg>
      <pc:sldChg chg="modSp">
        <pc:chgData name="Firas Jahjah" userId="29706e57953816b9" providerId="LiveId" clId="{6F6187E7-DBAA-4423-BBED-8466BBC10FBE}" dt="2018-04-06T16:38:07.345" v="82" actId="5793"/>
        <pc:sldMkLst>
          <pc:docMk/>
          <pc:sldMk cId="1517893241" sldId="266"/>
        </pc:sldMkLst>
        <pc:spChg chg="mod">
          <ac:chgData name="Firas Jahjah" userId="29706e57953816b9" providerId="LiveId" clId="{6F6187E7-DBAA-4423-BBED-8466BBC10FBE}" dt="2018-04-06T16:38:07.345" v="82" actId="5793"/>
          <ac:spMkLst>
            <pc:docMk/>
            <pc:sldMk cId="1517893241" sldId="266"/>
            <ac:spMk id="3" creationId="{C250C898-659B-41CD-998E-4C1C94AA8102}"/>
          </ac:spMkLst>
        </pc:spChg>
      </pc:sldChg>
      <pc:sldChg chg="addSp delSp modSp add">
        <pc:chgData name="Firas Jahjah" userId="29706e57953816b9" providerId="LiveId" clId="{6F6187E7-DBAA-4423-BBED-8466BBC10FBE}" dt="2018-04-06T18:42:50.804" v="874" actId="478"/>
        <pc:sldMkLst>
          <pc:docMk/>
          <pc:sldMk cId="478581619" sldId="273"/>
        </pc:sldMkLst>
        <pc:spChg chg="add del mod">
          <ac:chgData name="Firas Jahjah" userId="29706e57953816b9" providerId="LiveId" clId="{6F6187E7-DBAA-4423-BBED-8466BBC10FBE}" dt="2018-04-05T18:28:50.300" v="7" actId="478"/>
          <ac:spMkLst>
            <pc:docMk/>
            <pc:sldMk cId="478581619" sldId="273"/>
            <ac:spMk id="2" creationId="{6EAE2C9D-60FE-4BEE-B294-F9EE13E9F5DC}"/>
          </ac:spMkLst>
        </pc:spChg>
        <pc:spChg chg="add mod">
          <ac:chgData name="Firas Jahjah" userId="29706e57953816b9" providerId="LiveId" clId="{6F6187E7-DBAA-4423-BBED-8466BBC10FBE}" dt="2018-04-06T15:27:46.416" v="50" actId="164"/>
          <ac:spMkLst>
            <pc:docMk/>
            <pc:sldMk cId="478581619" sldId="273"/>
            <ac:spMk id="2" creationId="{79E51E71-03F4-4EF5-8146-5A43F5A459EE}"/>
          </ac:spMkLst>
        </pc:spChg>
        <pc:spChg chg="add del">
          <ac:chgData name="Firas Jahjah" userId="29706e57953816b9" providerId="LiveId" clId="{6F6187E7-DBAA-4423-BBED-8466BBC10FBE}" dt="2018-04-05T18:28:54.571" v="9" actId="478"/>
          <ac:spMkLst>
            <pc:docMk/>
            <pc:sldMk cId="478581619" sldId="273"/>
            <ac:spMk id="34" creationId="{46F81317-3774-49D1-9E2D-CEA2563AA14B}"/>
          </ac:spMkLst>
        </pc:spChg>
        <pc:spChg chg="add del">
          <ac:chgData name="Firas Jahjah" userId="29706e57953816b9" providerId="LiveId" clId="{6F6187E7-DBAA-4423-BBED-8466BBC10FBE}" dt="2018-04-05T18:28:54.571" v="9" actId="478"/>
          <ac:spMkLst>
            <pc:docMk/>
            <pc:sldMk cId="478581619" sldId="273"/>
            <ac:spMk id="35" creationId="{FBCA2A62-EEC3-4543-A1C5-12C76AF4B9D1}"/>
          </ac:spMkLst>
        </pc:spChg>
        <pc:spChg chg="add mod">
          <ac:chgData name="Firas Jahjah" userId="29706e57953816b9" providerId="LiveId" clId="{6F6187E7-DBAA-4423-BBED-8466BBC10FBE}" dt="2018-04-06T15:27:46.416" v="50" actId="164"/>
          <ac:spMkLst>
            <pc:docMk/>
            <pc:sldMk cId="478581619" sldId="273"/>
            <ac:spMk id="43" creationId="{F9096B83-1061-463A-8F89-1CDB3B245D61}"/>
          </ac:spMkLst>
        </pc:spChg>
        <pc:spChg chg="add del">
          <ac:chgData name="Firas Jahjah" userId="29706e57953816b9" providerId="LiveId" clId="{6F6187E7-DBAA-4423-BBED-8466BBC10FBE}" dt="2018-04-05T18:28:54.571" v="9" actId="478"/>
          <ac:spMkLst>
            <pc:docMk/>
            <pc:sldMk cId="478581619" sldId="273"/>
            <ac:spMk id="45" creationId="{A0D54638-3677-4B1C-839D-769EF1C9CC51}"/>
          </ac:spMkLst>
        </pc:spChg>
        <pc:spChg chg="add del mod ord">
          <ac:chgData name="Firas Jahjah" userId="29706e57953816b9" providerId="LiveId" clId="{6F6187E7-DBAA-4423-BBED-8466BBC10FBE}" dt="2018-04-06T15:27:46.416" v="50" actId="164"/>
          <ac:spMkLst>
            <pc:docMk/>
            <pc:sldMk cId="478581619" sldId="273"/>
            <ac:spMk id="54" creationId="{B0F508F8-00E5-451D-B305-A4955DDA7524}"/>
          </ac:spMkLst>
        </pc:spChg>
        <pc:spChg chg="add del">
          <ac:chgData name="Firas Jahjah" userId="29706e57953816b9" providerId="LiveId" clId="{6F6187E7-DBAA-4423-BBED-8466BBC10FBE}" dt="2018-04-05T18:29:00.943" v="13" actId="478"/>
          <ac:spMkLst>
            <pc:docMk/>
            <pc:sldMk cId="478581619" sldId="273"/>
            <ac:spMk id="66" creationId="{CBFC895E-284D-4851-865E-52E0FC9F7738}"/>
          </ac:spMkLst>
        </pc:spChg>
        <pc:spChg chg="del">
          <ac:chgData name="Firas Jahjah" userId="29706e57953816b9" providerId="LiveId" clId="{6F6187E7-DBAA-4423-BBED-8466BBC10FBE}" dt="2018-04-06T18:42:50.804" v="874" actId="478"/>
          <ac:spMkLst>
            <pc:docMk/>
            <pc:sldMk cId="478581619" sldId="273"/>
            <ac:spMk id="67" creationId="{B0F508F8-00E5-451D-B305-A4955DDA7524}"/>
          </ac:spMkLst>
        </pc:spChg>
        <pc:grpChg chg="add mod">
          <ac:chgData name="Firas Jahjah" userId="29706e57953816b9" providerId="LiveId" clId="{6F6187E7-DBAA-4423-BBED-8466BBC10FBE}" dt="2018-04-06T15:27:46.416" v="50" actId="164"/>
          <ac:grpSpMkLst>
            <pc:docMk/>
            <pc:sldMk cId="478581619" sldId="273"/>
            <ac:grpSpMk id="44" creationId="{F1A48E5C-DC32-4E35-8EA0-459A6F77C920}"/>
          </ac:grpSpMkLst>
        </pc:grpChg>
        <pc:grpChg chg="add del">
          <ac:chgData name="Firas Jahjah" userId="29706e57953816b9" providerId="LiveId" clId="{6F6187E7-DBAA-4423-BBED-8466BBC10FBE}" dt="2018-04-05T18:28:54.571" v="9" actId="478"/>
          <ac:grpSpMkLst>
            <pc:docMk/>
            <pc:sldMk cId="478581619" sldId="273"/>
            <ac:grpSpMk id="46" creationId="{560A9FDE-FD56-4F16-83CA-E107552FCF34}"/>
          </ac:grpSpMkLst>
        </pc:grpChg>
        <pc:grpChg chg="add mod">
          <ac:chgData name="Firas Jahjah" userId="29706e57953816b9" providerId="LiveId" clId="{6F6187E7-DBAA-4423-BBED-8466BBC10FBE}" dt="2018-04-06T15:27:46.416" v="50" actId="164"/>
          <ac:grpSpMkLst>
            <pc:docMk/>
            <pc:sldMk cId="478581619" sldId="273"/>
            <ac:grpSpMk id="47" creationId="{24CC9664-9250-4CF6-9317-FC4CF67F80A7}"/>
          </ac:grpSpMkLst>
        </pc:grpChg>
        <pc:grpChg chg="add del">
          <ac:chgData name="Firas Jahjah" userId="29706e57953816b9" providerId="LiveId" clId="{6F6187E7-DBAA-4423-BBED-8466BBC10FBE}" dt="2018-04-05T18:28:54.571" v="9" actId="478"/>
          <ac:grpSpMkLst>
            <pc:docMk/>
            <pc:sldMk cId="478581619" sldId="273"/>
            <ac:grpSpMk id="49" creationId="{9AFD9F3E-A8CF-4ACD-B09C-1ADA3685F0F8}"/>
          </ac:grpSpMkLst>
        </pc:grpChg>
        <pc:grpChg chg="add mod">
          <ac:chgData name="Firas Jahjah" userId="29706e57953816b9" providerId="LiveId" clId="{6F6187E7-DBAA-4423-BBED-8466BBC10FBE}" dt="2018-04-06T15:27:46.416" v="50" actId="164"/>
          <ac:grpSpMkLst>
            <pc:docMk/>
            <pc:sldMk cId="478581619" sldId="273"/>
            <ac:grpSpMk id="52" creationId="{9D3943DE-1C81-4B69-A31E-B45BF6B47A52}"/>
          </ac:grpSpMkLst>
        </pc:grpChg>
        <pc:grpChg chg="add del">
          <ac:chgData name="Firas Jahjah" userId="29706e57953816b9" providerId="LiveId" clId="{6F6187E7-DBAA-4423-BBED-8466BBC10FBE}" dt="2018-04-05T18:28:54.571" v="9" actId="478"/>
          <ac:grpSpMkLst>
            <pc:docMk/>
            <pc:sldMk cId="478581619" sldId="273"/>
            <ac:grpSpMk id="54" creationId="{4D55B826-563C-4120-8D5D-A9D9D4F230D0}"/>
          </ac:grpSpMkLst>
        </pc:grpChg>
        <pc:grpChg chg="add mod">
          <ac:chgData name="Firas Jahjah" userId="29706e57953816b9" providerId="LiveId" clId="{6F6187E7-DBAA-4423-BBED-8466BBC10FBE}" dt="2018-04-06T15:27:46.416" v="50" actId="164"/>
          <ac:grpSpMkLst>
            <pc:docMk/>
            <pc:sldMk cId="478581619" sldId="273"/>
            <ac:grpSpMk id="56" creationId="{51D6E4B4-411E-46EF-85DF-7FB2036F02C9}"/>
          </ac:grpSpMkLst>
        </pc:grpChg>
        <pc:grpChg chg="add del">
          <ac:chgData name="Firas Jahjah" userId="29706e57953816b9" providerId="LiveId" clId="{6F6187E7-DBAA-4423-BBED-8466BBC10FBE}" dt="2018-04-05T18:28:54.571" v="9" actId="478"/>
          <ac:grpSpMkLst>
            <pc:docMk/>
            <pc:sldMk cId="478581619" sldId="273"/>
            <ac:grpSpMk id="57" creationId="{2445C7CB-DB29-4039-A4C7-1446704324FC}"/>
          </ac:grpSpMkLst>
        </pc:grpChg>
        <pc:grpChg chg="add mod">
          <ac:chgData name="Firas Jahjah" userId="29706e57953816b9" providerId="LiveId" clId="{6F6187E7-DBAA-4423-BBED-8466BBC10FBE}" dt="2018-04-06T15:27:46.416" v="50" actId="164"/>
          <ac:grpSpMkLst>
            <pc:docMk/>
            <pc:sldMk cId="478581619" sldId="273"/>
            <ac:grpSpMk id="57" creationId="{157C2665-B0BA-4916-A1B6-AD3BC32A0D83}"/>
          </ac:grpSpMkLst>
        </pc:grpChg>
        <pc:grpChg chg="add del">
          <ac:chgData name="Firas Jahjah" userId="29706e57953816b9" providerId="LiveId" clId="{6F6187E7-DBAA-4423-BBED-8466BBC10FBE}" dt="2018-04-05T18:28:54.571" v="9" actId="478"/>
          <ac:grpSpMkLst>
            <pc:docMk/>
            <pc:sldMk cId="478581619" sldId="273"/>
            <ac:grpSpMk id="60" creationId="{36AEB359-3A80-4939-92A5-3FC074F0F391}"/>
          </ac:grpSpMkLst>
        </pc:grpChg>
        <pc:grpChg chg="add mod">
          <ac:chgData name="Firas Jahjah" userId="29706e57953816b9" providerId="LiveId" clId="{6F6187E7-DBAA-4423-BBED-8466BBC10FBE}" dt="2018-04-06T15:27:46.416" v="50" actId="164"/>
          <ac:grpSpMkLst>
            <pc:docMk/>
            <pc:sldMk cId="478581619" sldId="273"/>
            <ac:grpSpMk id="60" creationId="{614A6107-916E-4170-8A9E-65AEA6461E3B}"/>
          </ac:grpSpMkLst>
        </pc:grpChg>
        <pc:grpChg chg="add del">
          <ac:chgData name="Firas Jahjah" userId="29706e57953816b9" providerId="LiveId" clId="{6F6187E7-DBAA-4423-BBED-8466BBC10FBE}" dt="2018-04-05T18:28:54.571" v="9" actId="478"/>
          <ac:grpSpMkLst>
            <pc:docMk/>
            <pc:sldMk cId="478581619" sldId="273"/>
            <ac:grpSpMk id="63" creationId="{9D0BCB86-B343-4F08-BD9D-E0FB0ED2EE72}"/>
          </ac:grpSpMkLst>
        </pc:grpChg>
        <pc:grpChg chg="add mod">
          <ac:chgData name="Firas Jahjah" userId="29706e57953816b9" providerId="LiveId" clId="{6F6187E7-DBAA-4423-BBED-8466BBC10FBE}" dt="2018-04-06T15:27:46.416" v="50" actId="164"/>
          <ac:grpSpMkLst>
            <pc:docMk/>
            <pc:sldMk cId="478581619" sldId="273"/>
            <ac:grpSpMk id="63" creationId="{FB3940AC-D1EE-4CD0-A1F8-3827CEBC1C59}"/>
          </ac:grpSpMkLst>
        </pc:grpChg>
        <pc:picChg chg="add mod">
          <ac:chgData name="Firas Jahjah" userId="29706e57953816b9" providerId="LiveId" clId="{6F6187E7-DBAA-4423-BBED-8466BBC10FBE}" dt="2018-04-06T15:27:46.416" v="50" actId="164"/>
          <ac:picMkLst>
            <pc:docMk/>
            <pc:sldMk cId="478581619" sldId="273"/>
            <ac:picMk id="35" creationId="{A62221F8-ABBB-46DD-A918-3A4733E01926}"/>
          </ac:picMkLst>
        </pc:picChg>
        <pc:picChg chg="add del">
          <ac:chgData name="Firas Jahjah" userId="29706e57953816b9" providerId="LiveId" clId="{6F6187E7-DBAA-4423-BBED-8466BBC10FBE}" dt="2018-04-05T18:28:54.571" v="9" actId="478"/>
          <ac:picMkLst>
            <pc:docMk/>
            <pc:sldMk cId="478581619" sldId="273"/>
            <ac:picMk id="37" creationId="{F85AD502-FC9E-4C37-9361-243266A9D797}"/>
          </ac:picMkLst>
        </pc:pic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34" creationId="{9C52B598-A241-4440-A9BE-BFE4C34D23FF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36" creationId="{E820E803-4575-4896-B295-D4D4B4FA5DA4}"/>
          </ac:cxnSpMkLst>
        </pc:cxn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36" creationId="{997F554F-C81E-4EB7-9E5E-311E0C7A7FEE}"/>
          </ac:cxnSpMkLst>
        </pc:cxn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37" creationId="{32CB793D-AB9B-4DFF-8399-EA5F55440BD7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38" creationId="{1A217ED4-F511-4AFB-9AAD-FCF6AAA827F1}"/>
          </ac:cxnSpMkLst>
        </pc:cxn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38" creationId="{6B1FC6FF-208F-48FF-AC6B-3BF00797115C}"/>
          </ac:cxnSpMkLst>
        </pc:cxn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39" creationId="{A91E9797-3A2E-4B26-9023-FA24092A68CB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39" creationId="{197BE70C-68EB-4064-A225-A165188AADF0}"/>
          </ac:cxnSpMkLst>
        </pc:cxn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40" creationId="{EE279B37-96CD-4569-9A8E-1B411316211F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40" creationId="{3E865583-425B-4637-9A03-43B72E5340DC}"/>
          </ac:cxnSpMkLst>
        </pc:cxn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41" creationId="{B9E45388-DD71-43A0-997E-2F7ECB24C0F4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41" creationId="{23448D47-828B-4634-959D-467FBB24438D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42" creationId="{3D8E2723-05DF-4189-B426-91A3AA814C87}"/>
          </ac:cxnSpMkLst>
        </pc:cxn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42" creationId="{58C697FF-BD23-438A-9EB3-2A1E33F5CA1B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43" creationId="{D7FF3ACB-460A-4928-9405-D3AC92932F0B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44" creationId="{24A474FD-4CDB-4C65-BC01-97231CFA5892}"/>
          </ac:cxnSpMkLst>
        </pc:cxn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50" creationId="{FD4F9643-C396-466E-8C83-BEE02320A1FC}"/>
          </ac:cxnSpMkLst>
        </pc:cxnChg>
        <pc:cxnChg chg="add mod">
          <ac:chgData name="Firas Jahjah" userId="29706e57953816b9" providerId="LiveId" clId="{6F6187E7-DBAA-4423-BBED-8466BBC10FBE}" dt="2018-04-06T15:27:46.416" v="50" actId="164"/>
          <ac:cxnSpMkLst>
            <pc:docMk/>
            <pc:sldMk cId="478581619" sldId="273"/>
            <ac:cxnSpMk id="51" creationId="{8880D351-FC6D-4061-9196-936330D1674A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52" creationId="{9B85AAD4-D3DE-4548-8333-B685D2E74AE4}"/>
          </ac:cxnSpMkLst>
        </pc:cxnChg>
        <pc:cxnChg chg="add del">
          <ac:chgData name="Firas Jahjah" userId="29706e57953816b9" providerId="LiveId" clId="{6F6187E7-DBAA-4423-BBED-8466BBC10FBE}" dt="2018-04-05T18:28:54.571" v="9" actId="478"/>
          <ac:cxnSpMkLst>
            <pc:docMk/>
            <pc:sldMk cId="478581619" sldId="273"/>
            <ac:cxnSpMk id="53" creationId="{A5F1E6A0-B557-48F0-A84B-06917214018B}"/>
          </ac:cxnSpMkLst>
        </pc:cxnChg>
      </pc:sldChg>
      <pc:sldChg chg="addSp delSp modSp add">
        <pc:chgData name="Firas Jahjah" userId="29706e57953816b9" providerId="LiveId" clId="{6F6187E7-DBAA-4423-BBED-8466BBC10FBE}" dt="2018-04-06T18:42:46.275" v="873" actId="478"/>
        <pc:sldMkLst>
          <pc:docMk/>
          <pc:sldMk cId="3045651512" sldId="274"/>
        </pc:sldMkLst>
        <pc:spChg chg="add del">
          <ac:chgData name="Firas Jahjah" userId="29706e57953816b9" providerId="LiveId" clId="{6F6187E7-DBAA-4423-BBED-8466BBC10FBE}" dt="2018-04-05T18:29:35.546" v="21" actId="478"/>
          <ac:spMkLst>
            <pc:docMk/>
            <pc:sldMk cId="3045651512" sldId="274"/>
            <ac:spMk id="36" creationId="{22EBA2AB-1042-43E6-B956-7666CF0A1828}"/>
          </ac:spMkLst>
        </pc:spChg>
        <pc:spChg chg="add del ord">
          <ac:chgData name="Firas Jahjah" userId="29706e57953816b9" providerId="LiveId" clId="{6F6187E7-DBAA-4423-BBED-8466BBC10FBE}" dt="2018-04-05T18:30:09.641" v="30" actId="478"/>
          <ac:spMkLst>
            <pc:docMk/>
            <pc:sldMk cId="3045651512" sldId="274"/>
            <ac:spMk id="37" creationId="{B24B4244-8A09-41F6-ABE6-9F7055CF0E92}"/>
          </ac:spMkLst>
        </pc:spChg>
        <pc:spChg chg="add del ord">
          <ac:chgData name="Firas Jahjah" userId="29706e57953816b9" providerId="LiveId" clId="{6F6187E7-DBAA-4423-BBED-8466BBC10FBE}" dt="2018-04-05T18:30:59.191" v="42" actId="478"/>
          <ac:spMkLst>
            <pc:docMk/>
            <pc:sldMk cId="3045651512" sldId="274"/>
            <ac:spMk id="38" creationId="{17A95C53-89A3-4B6B-A7CE-0D54D2BDFD3F}"/>
          </ac:spMkLst>
        </pc:spChg>
        <pc:spChg chg="add del">
          <ac:chgData name="Firas Jahjah" userId="29706e57953816b9" providerId="LiveId" clId="{6F6187E7-DBAA-4423-BBED-8466BBC10FBE}" dt="2018-04-06T18:42:46.275" v="873" actId="478"/>
          <ac:spMkLst>
            <pc:docMk/>
            <pc:sldMk cId="3045651512" sldId="274"/>
            <ac:spMk id="39" creationId="{8AC2689B-C395-4BA4-89D9-ED4130E46E2D}"/>
          </ac:spMkLst>
        </pc:spChg>
        <pc:spChg chg="add mod">
          <ac:chgData name="Firas Jahjah" userId="29706e57953816b9" providerId="LiveId" clId="{6F6187E7-DBAA-4423-BBED-8466BBC10FBE}" dt="2018-04-06T15:27:42.676" v="49" actId="164"/>
          <ac:spMkLst>
            <pc:docMk/>
            <pc:sldMk cId="3045651512" sldId="274"/>
            <ac:spMk id="64" creationId="{64BAD451-BBE5-468B-93C2-31E0EEFABE4B}"/>
          </ac:spMkLst>
        </pc:spChg>
        <pc:spChg chg="add mod">
          <ac:chgData name="Firas Jahjah" userId="29706e57953816b9" providerId="LiveId" clId="{6F6187E7-DBAA-4423-BBED-8466BBC10FBE}" dt="2018-04-06T15:27:42.676" v="49" actId="164"/>
          <ac:spMkLst>
            <pc:docMk/>
            <pc:sldMk cId="3045651512" sldId="274"/>
            <ac:spMk id="65" creationId="{48B6E08F-057A-45CE-BE7D-061C8A5BE2D6}"/>
          </ac:spMkLst>
        </pc:spChg>
        <pc:spChg chg="add mod">
          <ac:chgData name="Firas Jahjah" userId="29706e57953816b9" providerId="LiveId" clId="{6F6187E7-DBAA-4423-BBED-8466BBC10FBE}" dt="2018-04-06T15:27:42.676" v="49" actId="164"/>
          <ac:spMkLst>
            <pc:docMk/>
            <pc:sldMk cId="3045651512" sldId="274"/>
            <ac:spMk id="66" creationId="{E635B7CA-2E5D-4B23-A1EA-8C55FAF5FFF1}"/>
          </ac:spMkLst>
        </pc:spChg>
        <pc:spChg chg="add mod ord">
          <ac:chgData name="Firas Jahjah" userId="29706e57953816b9" providerId="LiveId" clId="{6F6187E7-DBAA-4423-BBED-8466BBC10FBE}" dt="2018-04-06T15:27:42.676" v="49" actId="164"/>
          <ac:spMkLst>
            <pc:docMk/>
            <pc:sldMk cId="3045651512" sldId="274"/>
            <ac:spMk id="72" creationId="{8AC2689B-C395-4BA4-89D9-ED4130E46E2D}"/>
          </ac:spMkLst>
        </pc:spChg>
        <pc:grpChg chg="add mod">
          <ac:chgData name="Firas Jahjah" userId="29706e57953816b9" providerId="LiveId" clId="{6F6187E7-DBAA-4423-BBED-8466BBC10FBE}" dt="2018-04-06T15:27:42.676" v="49" actId="164"/>
          <ac:grpSpMkLst>
            <pc:docMk/>
            <pc:sldMk cId="3045651512" sldId="274"/>
            <ac:grpSpMk id="36" creationId="{CF527C2B-AF99-413B-B0F3-983DD1B2E540}"/>
          </ac:grpSpMkLst>
        </pc:grpChg>
        <pc:grpChg chg="add mod">
          <ac:chgData name="Firas Jahjah" userId="29706e57953816b9" providerId="LiveId" clId="{6F6187E7-DBAA-4423-BBED-8466BBC10FBE}" dt="2018-04-06T15:27:42.676" v="49" actId="164"/>
          <ac:grpSpMkLst>
            <pc:docMk/>
            <pc:sldMk cId="3045651512" sldId="274"/>
            <ac:grpSpMk id="41" creationId="{2CB6A6CF-DE15-4879-AB5F-8F4982696ED2}"/>
          </ac:grpSpMkLst>
        </pc:grpChg>
        <pc:grpChg chg="add mod">
          <ac:chgData name="Firas Jahjah" userId="29706e57953816b9" providerId="LiveId" clId="{6F6187E7-DBAA-4423-BBED-8466BBC10FBE}" dt="2018-04-06T15:27:42.676" v="49" actId="164"/>
          <ac:grpSpMkLst>
            <pc:docMk/>
            <pc:sldMk cId="3045651512" sldId="274"/>
            <ac:grpSpMk id="44" creationId="{1F03B5F6-D59C-4EAF-858C-C883F86D9219}"/>
          </ac:grpSpMkLst>
        </pc:grpChg>
        <pc:grpChg chg="add mod">
          <ac:chgData name="Firas Jahjah" userId="29706e57953816b9" providerId="LiveId" clId="{6F6187E7-DBAA-4423-BBED-8466BBC10FBE}" dt="2018-04-06T15:27:42.676" v="49" actId="164"/>
          <ac:grpSpMkLst>
            <pc:docMk/>
            <pc:sldMk cId="3045651512" sldId="274"/>
            <ac:grpSpMk id="47" creationId="{2929D003-AA46-4B43-90D9-F783D457ABAE}"/>
          </ac:grpSpMkLst>
        </pc:grpChg>
        <pc:grpChg chg="add mod">
          <ac:chgData name="Firas Jahjah" userId="29706e57953816b9" providerId="LiveId" clId="{6F6187E7-DBAA-4423-BBED-8466BBC10FBE}" dt="2018-04-06T15:27:42.676" v="49" actId="164"/>
          <ac:grpSpMkLst>
            <pc:docMk/>
            <pc:sldMk cId="3045651512" sldId="274"/>
            <ac:grpSpMk id="50" creationId="{3054D7AA-6C83-4C86-9AED-2B4E169A0C8A}"/>
          </ac:grpSpMkLst>
        </pc:grpChg>
        <pc:grpChg chg="add mod">
          <ac:chgData name="Firas Jahjah" userId="29706e57953816b9" providerId="LiveId" clId="{6F6187E7-DBAA-4423-BBED-8466BBC10FBE}" dt="2018-04-06T15:27:42.676" v="49" actId="164"/>
          <ac:grpSpMkLst>
            <pc:docMk/>
            <pc:sldMk cId="3045651512" sldId="274"/>
            <ac:grpSpMk id="53" creationId="{372C469C-2483-481C-8F25-E276DB1A2A9C}"/>
          </ac:grpSpMkLst>
        </pc:grpChg>
        <pc:grpChg chg="add mod">
          <ac:chgData name="Firas Jahjah" userId="29706e57953816b9" providerId="LiveId" clId="{6F6187E7-DBAA-4423-BBED-8466BBC10FBE}" dt="2018-04-06T15:27:42.676" v="49" actId="164"/>
          <ac:grpSpMkLst>
            <pc:docMk/>
            <pc:sldMk cId="3045651512" sldId="274"/>
            <ac:grpSpMk id="56" creationId="{19FD6439-E12E-40F7-8E66-C8316BC6E377}"/>
          </ac:grpSpMkLst>
        </pc:grpChg>
        <pc:grpChg chg="add mod">
          <ac:chgData name="Firas Jahjah" userId="29706e57953816b9" providerId="LiveId" clId="{6F6187E7-DBAA-4423-BBED-8466BBC10FBE}" dt="2018-04-06T15:27:42.676" v="49" actId="164"/>
          <ac:grpSpMkLst>
            <pc:docMk/>
            <pc:sldMk cId="3045651512" sldId="274"/>
            <ac:grpSpMk id="73" creationId="{65DB0D5F-79E5-4DC6-99AB-C71247A15451}"/>
          </ac:grpSpMkLst>
        </pc:grp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59" creationId="{91621A03-EBC2-4E52-A7F4-435BC882D4BE}"/>
          </ac:cxnSpMkLst>
        </pc:cxn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60" creationId="{861E8B83-2DFC-479E-A713-6DC8ED311A89}"/>
          </ac:cxnSpMkLst>
        </pc:cxn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61" creationId="{821AF244-4D98-4F66-9161-AF0261D5ABA4}"/>
          </ac:cxnSpMkLst>
        </pc:cxn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62" creationId="{36871C0A-3466-4A0B-A910-48E04B432DF7}"/>
          </ac:cxnSpMkLst>
        </pc:cxn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63" creationId="{31DC5AAD-E205-4628-9306-8FA14E25B649}"/>
          </ac:cxnSpMkLst>
        </pc:cxn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67" creationId="{27E3B831-8C90-426B-BB2D-2E08D89CE3A2}"/>
          </ac:cxnSpMkLst>
        </pc:cxn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68" creationId="{D4BD02D0-23A5-4CFE-8BB0-8AE9956623BF}"/>
          </ac:cxnSpMkLst>
        </pc:cxn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69" creationId="{F2E2F34A-764A-4651-A974-A4EAD23B5520}"/>
          </ac:cxnSpMkLst>
        </pc:cxn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70" creationId="{1D7DA8F6-2BE9-4C0C-8AC1-FA8FC8674B39}"/>
          </ac:cxnSpMkLst>
        </pc:cxnChg>
        <pc:cxnChg chg="add mod">
          <ac:chgData name="Firas Jahjah" userId="29706e57953816b9" providerId="LiveId" clId="{6F6187E7-DBAA-4423-BBED-8466BBC10FBE}" dt="2018-04-06T15:27:42.676" v="49" actId="164"/>
          <ac:cxnSpMkLst>
            <pc:docMk/>
            <pc:sldMk cId="3045651512" sldId="274"/>
            <ac:cxnSpMk id="71" creationId="{88A85B02-05BB-4B01-891A-B445C64B7186}"/>
          </ac:cxnSpMkLst>
        </pc:cxnChg>
      </pc:sldChg>
      <pc:sldChg chg="addSp delSp modSp add">
        <pc:chgData name="Firas Jahjah" userId="29706e57953816b9" providerId="LiveId" clId="{6F6187E7-DBAA-4423-BBED-8466BBC10FBE}" dt="2018-04-06T18:44:39.032" v="877" actId="478"/>
        <pc:sldMkLst>
          <pc:docMk/>
          <pc:sldMk cId="1181033033" sldId="275"/>
        </pc:sldMkLst>
        <pc:spChg chg="add del">
          <ac:chgData name="Firas Jahjah" userId="29706e57953816b9" providerId="LiveId" clId="{6F6187E7-DBAA-4423-BBED-8466BBC10FBE}" dt="2018-04-05T18:29:48.633" v="26" actId="478"/>
          <ac:spMkLst>
            <pc:docMk/>
            <pc:sldMk cId="1181033033" sldId="275"/>
            <ac:spMk id="30" creationId="{669A63D0-44AD-488B-816F-432B2B8B4B94}"/>
          </ac:spMkLst>
        </pc:spChg>
        <pc:spChg chg="add del">
          <ac:chgData name="Firas Jahjah" userId="29706e57953816b9" providerId="LiveId" clId="{6F6187E7-DBAA-4423-BBED-8466BBC10FBE}" dt="2018-04-06T18:44:39.032" v="877" actId="478"/>
          <ac:spMkLst>
            <pc:docMk/>
            <pc:sldMk cId="1181033033" sldId="275"/>
            <ac:spMk id="31" creationId="{B4E8C4CB-8CD0-4F93-92B0-0C18F25ABFA0}"/>
          </ac:spMkLst>
        </pc:spChg>
        <pc:spChg chg="add mod ord">
          <ac:chgData name="Firas Jahjah" userId="29706e57953816b9" providerId="LiveId" clId="{6F6187E7-DBAA-4423-BBED-8466BBC10FBE}" dt="2018-04-06T15:15:39.712" v="46" actId="164"/>
          <ac:spMkLst>
            <pc:docMk/>
            <pc:sldMk cId="1181033033" sldId="275"/>
            <ac:spMk id="34" creationId="{B4E8C4CB-8CD0-4F93-92B0-0C18F25ABFA0}"/>
          </ac:spMkLst>
        </pc:spChg>
        <pc:spChg chg="add mod">
          <ac:chgData name="Firas Jahjah" userId="29706e57953816b9" providerId="LiveId" clId="{6F6187E7-DBAA-4423-BBED-8466BBC10FBE}" dt="2018-04-06T15:15:39.712" v="46" actId="164"/>
          <ac:spMkLst>
            <pc:docMk/>
            <pc:sldMk cId="1181033033" sldId="275"/>
            <ac:spMk id="45" creationId="{A9F6A636-54E8-46BA-9F0B-2E652D536E04}"/>
          </ac:spMkLst>
        </pc:spChg>
        <pc:spChg chg="add mod">
          <ac:chgData name="Firas Jahjah" userId="29706e57953816b9" providerId="LiveId" clId="{6F6187E7-DBAA-4423-BBED-8466BBC10FBE}" dt="2018-04-06T15:15:39.712" v="46" actId="164"/>
          <ac:spMkLst>
            <pc:docMk/>
            <pc:sldMk cId="1181033033" sldId="275"/>
            <ac:spMk id="53" creationId="{6159DEA0-A940-46FC-B181-B6545BD09B86}"/>
          </ac:spMkLst>
        </pc:spChg>
        <pc:spChg chg="add mod">
          <ac:chgData name="Firas Jahjah" userId="29706e57953816b9" providerId="LiveId" clId="{6F6187E7-DBAA-4423-BBED-8466BBC10FBE}" dt="2018-04-06T15:15:39.712" v="46" actId="164"/>
          <ac:spMkLst>
            <pc:docMk/>
            <pc:sldMk cId="1181033033" sldId="275"/>
            <ac:spMk id="54" creationId="{97A161C8-0012-404F-925B-B18BF7AEC5D2}"/>
          </ac:spMkLst>
        </pc:spChg>
        <pc:spChg chg="add mod">
          <ac:chgData name="Firas Jahjah" userId="29706e57953816b9" providerId="LiveId" clId="{6F6187E7-DBAA-4423-BBED-8466BBC10FBE}" dt="2018-04-06T15:15:39.712" v="46" actId="164"/>
          <ac:spMkLst>
            <pc:docMk/>
            <pc:sldMk cId="1181033033" sldId="275"/>
            <ac:spMk id="55" creationId="{03A939FC-674F-4F67-95F2-6CA10DBE7215}"/>
          </ac:spMkLst>
        </pc:spChg>
        <pc:spChg chg="add mod">
          <ac:chgData name="Firas Jahjah" userId="29706e57953816b9" providerId="LiveId" clId="{6F6187E7-DBAA-4423-BBED-8466BBC10FBE}" dt="2018-04-06T15:15:39.712" v="46" actId="164"/>
          <ac:spMkLst>
            <pc:docMk/>
            <pc:sldMk cId="1181033033" sldId="275"/>
            <ac:spMk id="56" creationId="{D072FCF4-C912-4EF2-8F75-52D7A25D8258}"/>
          </ac:spMkLst>
        </pc:spChg>
        <pc:grpChg chg="add mod">
          <ac:chgData name="Firas Jahjah" userId="29706e57953816b9" providerId="LiveId" clId="{6F6187E7-DBAA-4423-BBED-8466BBC10FBE}" dt="2018-04-06T15:15:39.712" v="46" actId="164"/>
          <ac:grpSpMkLst>
            <pc:docMk/>
            <pc:sldMk cId="1181033033" sldId="275"/>
            <ac:grpSpMk id="35" creationId="{CF9E88AE-2051-4A1F-AB49-356FB1352919}"/>
          </ac:grpSpMkLst>
        </pc:grpChg>
        <pc:grpChg chg="add mod">
          <ac:chgData name="Firas Jahjah" userId="29706e57953816b9" providerId="LiveId" clId="{6F6187E7-DBAA-4423-BBED-8466BBC10FBE}" dt="2018-04-06T15:15:39.712" v="46" actId="164"/>
          <ac:grpSpMkLst>
            <pc:docMk/>
            <pc:sldMk cId="1181033033" sldId="275"/>
            <ac:grpSpMk id="36" creationId="{1A4B1C5E-0C4C-45D6-B8BB-0A4596A99559}"/>
          </ac:grpSpMkLst>
        </pc:grpChg>
        <pc:grpChg chg="add mod">
          <ac:chgData name="Firas Jahjah" userId="29706e57953816b9" providerId="LiveId" clId="{6F6187E7-DBAA-4423-BBED-8466BBC10FBE}" dt="2018-04-06T15:15:39.712" v="46" actId="164"/>
          <ac:grpSpMkLst>
            <pc:docMk/>
            <pc:sldMk cId="1181033033" sldId="275"/>
            <ac:grpSpMk id="39" creationId="{585B8C2C-3114-4095-A649-1D8475639D8A}"/>
          </ac:grpSpMkLst>
        </pc:grpChg>
        <pc:grpChg chg="add mod">
          <ac:chgData name="Firas Jahjah" userId="29706e57953816b9" providerId="LiveId" clId="{6F6187E7-DBAA-4423-BBED-8466BBC10FBE}" dt="2018-04-06T15:15:39.712" v="46" actId="164"/>
          <ac:grpSpMkLst>
            <pc:docMk/>
            <pc:sldMk cId="1181033033" sldId="275"/>
            <ac:grpSpMk id="42" creationId="{F0C6923E-8EC7-45FB-912F-80B710615275}"/>
          </ac:grpSpMkLst>
        </pc:grpChg>
        <pc:grpChg chg="add mod">
          <ac:chgData name="Firas Jahjah" userId="29706e57953816b9" providerId="LiveId" clId="{6F6187E7-DBAA-4423-BBED-8466BBC10FBE}" dt="2018-04-06T15:15:39.712" v="46" actId="164"/>
          <ac:grpSpMkLst>
            <pc:docMk/>
            <pc:sldMk cId="1181033033" sldId="275"/>
            <ac:grpSpMk id="46" creationId="{A2E27E64-72DE-4C1D-A667-324FDBE7E721}"/>
          </ac:grpSpMkLst>
        </pc:grpChg>
        <pc:grpChg chg="add mod">
          <ac:chgData name="Firas Jahjah" userId="29706e57953816b9" providerId="LiveId" clId="{6F6187E7-DBAA-4423-BBED-8466BBC10FBE}" dt="2018-04-06T15:15:39.712" v="46" actId="164"/>
          <ac:grpSpMkLst>
            <pc:docMk/>
            <pc:sldMk cId="1181033033" sldId="275"/>
            <ac:grpSpMk id="49" creationId="{F7D01107-F545-4FD1-B584-98731D32998D}"/>
          </ac:grpSpMkLst>
        </pc:grpChg>
        <pc:grpChg chg="add mod">
          <ac:chgData name="Firas Jahjah" userId="29706e57953816b9" providerId="LiveId" clId="{6F6187E7-DBAA-4423-BBED-8466BBC10FBE}" dt="2018-04-06T15:15:39.712" v="46" actId="164"/>
          <ac:grpSpMkLst>
            <pc:docMk/>
            <pc:sldMk cId="1181033033" sldId="275"/>
            <ac:grpSpMk id="58" creationId="{010E86EF-18BC-4558-818D-C4F7B7482877}"/>
          </ac:grpSpMkLst>
        </pc:grpChg>
        <pc:cxnChg chg="add mod">
          <ac:chgData name="Firas Jahjah" userId="29706e57953816b9" providerId="LiveId" clId="{6F6187E7-DBAA-4423-BBED-8466BBC10FBE}" dt="2018-04-06T15:15:39.712" v="46" actId="164"/>
          <ac:cxnSpMkLst>
            <pc:docMk/>
            <pc:sldMk cId="1181033033" sldId="275"/>
            <ac:cxnSpMk id="30" creationId="{CD904E84-B46E-4348-9A66-7D2AA15CBF01}"/>
          </ac:cxnSpMkLst>
        </pc:cxnChg>
        <pc:cxnChg chg="add mod">
          <ac:chgData name="Firas Jahjah" userId="29706e57953816b9" providerId="LiveId" clId="{6F6187E7-DBAA-4423-BBED-8466BBC10FBE}" dt="2018-04-06T15:15:39.712" v="46" actId="164"/>
          <ac:cxnSpMkLst>
            <pc:docMk/>
            <pc:sldMk cId="1181033033" sldId="275"/>
            <ac:cxnSpMk id="33" creationId="{4007E6D1-59DD-46B2-B351-80465A3CEB97}"/>
          </ac:cxnSpMkLst>
        </pc:cxnChg>
        <pc:cxnChg chg="add mod">
          <ac:chgData name="Firas Jahjah" userId="29706e57953816b9" providerId="LiveId" clId="{6F6187E7-DBAA-4423-BBED-8466BBC10FBE}" dt="2018-04-06T15:15:39.712" v="46" actId="164"/>
          <ac:cxnSpMkLst>
            <pc:docMk/>
            <pc:sldMk cId="1181033033" sldId="275"/>
            <ac:cxnSpMk id="52" creationId="{A7354A27-522B-4AFC-B9F0-5BB6BB09DA13}"/>
          </ac:cxnSpMkLst>
        </pc:cxnChg>
        <pc:cxnChg chg="add mod">
          <ac:chgData name="Firas Jahjah" userId="29706e57953816b9" providerId="LiveId" clId="{6F6187E7-DBAA-4423-BBED-8466BBC10FBE}" dt="2018-04-06T15:15:39.712" v="46" actId="164"/>
          <ac:cxnSpMkLst>
            <pc:docMk/>
            <pc:sldMk cId="1181033033" sldId="275"/>
            <ac:cxnSpMk id="57" creationId="{2F75541A-7FE5-4299-9199-C778852DA3DF}"/>
          </ac:cxnSpMkLst>
        </pc:cxnChg>
        <pc:cxnChg chg="add mod">
          <ac:chgData name="Firas Jahjah" userId="29706e57953816b9" providerId="LiveId" clId="{6F6187E7-DBAA-4423-BBED-8466BBC10FBE}" dt="2018-04-06T15:15:39.712" v="46" actId="164"/>
          <ac:cxnSpMkLst>
            <pc:docMk/>
            <pc:sldMk cId="1181033033" sldId="275"/>
            <ac:cxnSpMk id="61" creationId="{4A01E0BB-9A4F-4899-A281-A2F88941F1F5}"/>
          </ac:cxnSpMkLst>
        </pc:cxnChg>
      </pc:sldChg>
      <pc:sldChg chg="modSp add modNotesTx">
        <pc:chgData name="Firas Jahjah" userId="29706e57953816b9" providerId="LiveId" clId="{6F6187E7-DBAA-4423-BBED-8466BBC10FBE}" dt="2018-04-06T18:40:42.262" v="870" actId="6549"/>
        <pc:sldMkLst>
          <pc:docMk/>
          <pc:sldMk cId="3886111940" sldId="276"/>
        </pc:sldMkLst>
        <pc:spChg chg="mod">
          <ac:chgData name="Firas Jahjah" userId="29706e57953816b9" providerId="LiveId" clId="{6F6187E7-DBAA-4423-BBED-8466BBC10FBE}" dt="2018-04-06T16:38:15.970" v="104" actId="20577"/>
          <ac:spMkLst>
            <pc:docMk/>
            <pc:sldMk cId="3886111940" sldId="276"/>
            <ac:spMk id="2" creationId="{58544288-2F7D-4F17-9CA2-2DAAB4336F58}"/>
          </ac:spMkLst>
        </pc:spChg>
        <pc:spChg chg="mod">
          <ac:chgData name="Firas Jahjah" userId="29706e57953816b9" providerId="LiveId" clId="{6F6187E7-DBAA-4423-BBED-8466BBC10FBE}" dt="2018-04-06T17:11:51.381" v="624" actId="6549"/>
          <ac:spMkLst>
            <pc:docMk/>
            <pc:sldMk cId="3886111940" sldId="276"/>
            <ac:spMk id="3" creationId="{C250C898-659B-41CD-998E-4C1C94AA8102}"/>
          </ac:spMkLst>
        </pc:spChg>
      </pc:sldChg>
      <pc:sldChg chg="addSp delSp modSp add ord modNotesTx">
        <pc:chgData name="Firas Jahjah" userId="29706e57953816b9" providerId="LiveId" clId="{6F6187E7-DBAA-4423-BBED-8466BBC10FBE}" dt="2018-04-06T17:51:39.545" v="847" actId="20577"/>
        <pc:sldMkLst>
          <pc:docMk/>
          <pc:sldMk cId="486891669" sldId="279"/>
        </pc:sldMkLst>
        <pc:spChg chg="mod">
          <ac:chgData name="Firas Jahjah" userId="29706e57953816b9" providerId="LiveId" clId="{6F6187E7-DBAA-4423-BBED-8466BBC10FBE}" dt="2018-04-06T17:41:25.487" v="793" actId="20577"/>
          <ac:spMkLst>
            <pc:docMk/>
            <pc:sldMk cId="486891669" sldId="279"/>
            <ac:spMk id="2" creationId="{672254C9-8FDA-41CE-8B8E-689AEC600B74}"/>
          </ac:spMkLst>
        </pc:spChg>
        <pc:spChg chg="mod">
          <ac:chgData name="Firas Jahjah" userId="29706e57953816b9" providerId="LiveId" clId="{6F6187E7-DBAA-4423-BBED-8466BBC10FBE}" dt="2018-04-06T17:39:46.177" v="772" actId="20577"/>
          <ac:spMkLst>
            <pc:docMk/>
            <pc:sldMk cId="486891669" sldId="279"/>
            <ac:spMk id="3" creationId="{8BBAD6CA-9870-42AD-921B-A4FB5E014F6C}"/>
          </ac:spMkLst>
        </pc:spChg>
        <pc:spChg chg="mod">
          <ac:chgData name="Firas Jahjah" userId="29706e57953816b9" providerId="LiveId" clId="{6F6187E7-DBAA-4423-BBED-8466BBC10FBE}" dt="2018-04-06T17:36:54.803" v="768" actId="20577"/>
          <ac:spMkLst>
            <pc:docMk/>
            <pc:sldMk cId="486891669" sldId="279"/>
            <ac:spMk id="4" creationId="{8D02AB4F-B864-4975-B99E-BE30701C2D64}"/>
          </ac:spMkLst>
        </pc:spChg>
        <pc:spChg chg="mod">
          <ac:chgData name="Firas Jahjah" userId="29706e57953816b9" providerId="LiveId" clId="{6F6187E7-DBAA-4423-BBED-8466BBC10FBE}" dt="2018-04-06T17:40:37.071" v="776" actId="1076"/>
          <ac:spMkLst>
            <pc:docMk/>
            <pc:sldMk cId="486891669" sldId="279"/>
            <ac:spMk id="37" creationId="{6B273132-A5DC-4CB0-9597-DED18825EC60}"/>
          </ac:spMkLst>
        </pc:spChg>
        <pc:spChg chg="mod">
          <ac:chgData name="Firas Jahjah" userId="29706e57953816b9" providerId="LiveId" clId="{6F6187E7-DBAA-4423-BBED-8466BBC10FBE}" dt="2018-04-06T17:41:08.437" v="780" actId="1076"/>
          <ac:spMkLst>
            <pc:docMk/>
            <pc:sldMk cId="486891669" sldId="279"/>
            <ac:spMk id="44" creationId="{BAD93CF4-A127-4A1F-8F06-C240FB35ADF1}"/>
          </ac:spMkLst>
        </pc:spChg>
        <pc:grpChg chg="add mod ord">
          <ac:chgData name="Firas Jahjah" userId="29706e57953816b9" providerId="LiveId" clId="{6F6187E7-DBAA-4423-BBED-8466BBC10FBE}" dt="2018-04-06T17:36:24.372" v="756" actId="167"/>
          <ac:grpSpMkLst>
            <pc:docMk/>
            <pc:sldMk cId="486891669" sldId="279"/>
            <ac:grpSpMk id="5" creationId="{E9DE8D7C-894D-4C2F-B0E1-1712ACF78578}"/>
          </ac:grpSpMkLst>
        </pc:grpChg>
        <pc:grpChg chg="add mod">
          <ac:chgData name="Firas Jahjah" userId="29706e57953816b9" providerId="LiveId" clId="{6F6187E7-DBAA-4423-BBED-8466BBC10FBE}" dt="2018-04-06T17:35:18.127" v="737" actId="1076"/>
          <ac:grpSpMkLst>
            <pc:docMk/>
            <pc:sldMk cId="486891669" sldId="279"/>
            <ac:grpSpMk id="9" creationId="{22BE1A40-9777-41D0-A91E-C4AE0A09A721}"/>
          </ac:grpSpMkLst>
        </pc:grpChg>
        <pc:grpChg chg="del">
          <ac:chgData name="Firas Jahjah" userId="29706e57953816b9" providerId="LiveId" clId="{6F6187E7-DBAA-4423-BBED-8466BBC10FBE}" dt="2018-04-06T17:35:20.079" v="738" actId="478"/>
          <ac:grpSpMkLst>
            <pc:docMk/>
            <pc:sldMk cId="486891669" sldId="279"/>
            <ac:grpSpMk id="13" creationId="{021AAE56-185E-45A0-9D1C-C6A58B64039D}"/>
          </ac:grpSpMkLst>
        </pc:grpChg>
        <pc:grpChg chg="add del mod ord">
          <ac:chgData name="Firas Jahjah" userId="29706e57953816b9" providerId="LiveId" clId="{6F6187E7-DBAA-4423-BBED-8466BBC10FBE}" dt="2018-04-06T17:35:53.469" v="746" actId="167"/>
          <ac:grpSpMkLst>
            <pc:docMk/>
            <pc:sldMk cId="486891669" sldId="279"/>
            <ac:grpSpMk id="22" creationId="{A3505BDD-5D63-4E74-B326-CE39BA386CA6}"/>
          </ac:grpSpMkLst>
        </pc:grpChg>
        <pc:grpChg chg="del">
          <ac:chgData name="Firas Jahjah" userId="29706e57953816b9" providerId="LiveId" clId="{6F6187E7-DBAA-4423-BBED-8466BBC10FBE}" dt="2018-04-06T17:36:25.183" v="757" actId="478"/>
          <ac:grpSpMkLst>
            <pc:docMk/>
            <pc:sldMk cId="486891669" sldId="279"/>
            <ac:grpSpMk id="27" creationId="{5D1C9A7E-5555-4898-B8EF-CE458E2201DB}"/>
          </ac:grpSpMkLst>
        </pc:grpChg>
        <pc:grpChg chg="del">
          <ac:chgData name="Firas Jahjah" userId="29706e57953816b9" providerId="LiveId" clId="{6F6187E7-DBAA-4423-BBED-8466BBC10FBE}" dt="2018-04-06T17:35:54.647" v="747" actId="478"/>
          <ac:grpSpMkLst>
            <pc:docMk/>
            <pc:sldMk cId="486891669" sldId="279"/>
            <ac:grpSpMk id="33" creationId="{C140691A-19D8-4292-B882-F67662D25513}"/>
          </ac:grpSpMkLst>
        </pc:grpChg>
        <pc:grpChg chg="add mod ord">
          <ac:chgData name="Firas Jahjah" userId="29706e57953816b9" providerId="LiveId" clId="{6F6187E7-DBAA-4423-BBED-8466BBC10FBE}" dt="2018-04-06T17:36:49.452" v="766" actId="167"/>
          <ac:grpSpMkLst>
            <pc:docMk/>
            <pc:sldMk cId="486891669" sldId="279"/>
            <ac:grpSpMk id="34" creationId="{6364DC28-ED3E-4CA9-A589-99EF13E106B8}"/>
          </ac:grpSpMkLst>
        </pc:grpChg>
        <pc:grpChg chg="del">
          <ac:chgData name="Firas Jahjah" userId="29706e57953816b9" providerId="LiveId" clId="{6F6187E7-DBAA-4423-BBED-8466BBC10FBE}" dt="2018-04-06T17:36:50.127" v="767" actId="478"/>
          <ac:grpSpMkLst>
            <pc:docMk/>
            <pc:sldMk cId="486891669" sldId="279"/>
            <ac:grpSpMk id="38" creationId="{83F540C8-4F12-40B6-8C33-735A0808D66E}"/>
          </ac:grpSpMkLst>
        </pc:grpChg>
      </pc:sldChg>
      <pc:sldChg chg="add">
        <pc:chgData name="Firas Jahjah" userId="29706e57953816b9" providerId="LiveId" clId="{6F6187E7-DBAA-4423-BBED-8466BBC10FBE}" dt="2018-04-06T17:52:34.045" v="853"/>
        <pc:sldMkLst>
          <pc:docMk/>
          <pc:sldMk cId="3806340412" sldId="280"/>
        </pc:sldMkLst>
      </pc:sldChg>
      <pc:sldChg chg="add">
        <pc:chgData name="Firas Jahjah" userId="29706e57953816b9" providerId="LiveId" clId="{6F6187E7-DBAA-4423-BBED-8466BBC10FBE}" dt="2018-04-06T17:52:34.045" v="853"/>
        <pc:sldMkLst>
          <pc:docMk/>
          <pc:sldMk cId="1659208193" sldId="2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29706e57953816b9/Documents/AWS-Project/gantt_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Sheet1!$B$4:$B$15</c:f>
              <c:strCache>
                <c:ptCount val="12"/>
                <c:pt idx="0">
                  <c:v>Getting familiar with AWS console</c:v>
                </c:pt>
                <c:pt idx="1">
                  <c:v>Getting familiar with AWS SDK</c:v>
                </c:pt>
                <c:pt idx="2">
                  <c:v>Defining project problem and goals</c:v>
                </c:pt>
                <c:pt idx="3">
                  <c:v>Investigating project-related Amazon services</c:v>
                </c:pt>
                <c:pt idx="4">
                  <c:v>Real-time monitoring of resources</c:v>
                </c:pt>
                <c:pt idx="5">
                  <c:v>Reserved Instances (discontinued)</c:v>
                </c:pt>
                <c:pt idx="6">
                  <c:v>Website (front-end)</c:v>
                </c:pt>
                <c:pt idx="7">
                  <c:v>Extra Features</c:v>
                </c:pt>
                <c:pt idx="8">
                  <c:v>Finals Break</c:v>
                </c:pt>
                <c:pt idx="9">
                  <c:v>Extra Features (cont.)</c:v>
                </c:pt>
                <c:pt idx="10">
                  <c:v>Website (back-end)</c:v>
                </c:pt>
                <c:pt idx="11">
                  <c:v>Build project report and FDR</c:v>
                </c:pt>
              </c:strCache>
            </c:strRef>
          </c:cat>
          <c:val>
            <c:numRef>
              <c:f>Sheet1!$C$4:$C$15</c:f>
              <c:numCache>
                <c:formatCode>dd\-mm\-yy</c:formatCode>
                <c:ptCount val="12"/>
                <c:pt idx="0">
                  <c:v>43047</c:v>
                </c:pt>
                <c:pt idx="1">
                  <c:v>43054</c:v>
                </c:pt>
                <c:pt idx="2">
                  <c:v>43057</c:v>
                </c:pt>
                <c:pt idx="3">
                  <c:v>43068</c:v>
                </c:pt>
                <c:pt idx="4">
                  <c:v>43082</c:v>
                </c:pt>
                <c:pt idx="5">
                  <c:v>43102</c:v>
                </c:pt>
                <c:pt idx="6">
                  <c:v>43107</c:v>
                </c:pt>
                <c:pt idx="7">
                  <c:v>43112</c:v>
                </c:pt>
                <c:pt idx="8">
                  <c:v>43122</c:v>
                </c:pt>
                <c:pt idx="9">
                  <c:v>43163</c:v>
                </c:pt>
                <c:pt idx="10">
                  <c:v>43163</c:v>
                </c:pt>
                <c:pt idx="11">
                  <c:v>43180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5A-4211-8B63-8CB163A9249A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Duration (days)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85A-4211-8B63-8CB163A9249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85A-4211-8B63-8CB163A9249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85A-4211-8B63-8CB163A9249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85A-4211-8B63-8CB163A9249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85A-4211-8B63-8CB163A9249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85A-4211-8B63-8CB163A9249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85A-4211-8B63-8CB163A9249A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85A-4211-8B63-8CB163A9249A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85A-4211-8B63-8CB163A9249A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85A-4211-8B63-8CB163A9249A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85A-4211-8B63-8CB163A9249A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685A-4211-8B63-8CB163A9249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685A-4211-8B63-8CB163A9249A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85A-4211-8B63-8CB163A9249A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685A-4211-8B63-8CB163A9249A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685A-4211-8B63-8CB163A9249A}"/>
              </c:ext>
            </c:extLst>
          </c:dPt>
          <c:cat>
            <c:strRef>
              <c:f>Sheet1!$B$4:$B$15</c:f>
              <c:strCache>
                <c:ptCount val="12"/>
                <c:pt idx="0">
                  <c:v>Getting familiar with AWS console</c:v>
                </c:pt>
                <c:pt idx="1">
                  <c:v>Getting familiar with AWS SDK</c:v>
                </c:pt>
                <c:pt idx="2">
                  <c:v>Defining project problem and goals</c:v>
                </c:pt>
                <c:pt idx="3">
                  <c:v>Investigating project-related Amazon services</c:v>
                </c:pt>
                <c:pt idx="4">
                  <c:v>Real-time monitoring of resources</c:v>
                </c:pt>
                <c:pt idx="5">
                  <c:v>Reserved Instances (discontinued)</c:v>
                </c:pt>
                <c:pt idx="6">
                  <c:v>Website (front-end)</c:v>
                </c:pt>
                <c:pt idx="7">
                  <c:v>Extra Features</c:v>
                </c:pt>
                <c:pt idx="8">
                  <c:v>Finals Break</c:v>
                </c:pt>
                <c:pt idx="9">
                  <c:v>Extra Features (cont.)</c:v>
                </c:pt>
                <c:pt idx="10">
                  <c:v>Website (back-end)</c:v>
                </c:pt>
                <c:pt idx="11">
                  <c:v>Build project report and FDR</c:v>
                </c:pt>
              </c:strCache>
            </c:str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7</c:v>
                </c:pt>
                <c:pt idx="1">
                  <c:v>9</c:v>
                </c:pt>
                <c:pt idx="2">
                  <c:v>18</c:v>
                </c:pt>
                <c:pt idx="3">
                  <c:v>14</c:v>
                </c:pt>
                <c:pt idx="4">
                  <c:v>20</c:v>
                </c:pt>
                <c:pt idx="5">
                  <c:v>5</c:v>
                </c:pt>
                <c:pt idx="6">
                  <c:v>14</c:v>
                </c:pt>
                <c:pt idx="7">
                  <c:v>8</c:v>
                </c:pt>
                <c:pt idx="8">
                  <c:v>40</c:v>
                </c:pt>
                <c:pt idx="9">
                  <c:v>4</c:v>
                </c:pt>
                <c:pt idx="10">
                  <c:v>14</c:v>
                </c:pt>
                <c:pt idx="1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685A-4211-8B63-8CB163A92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33570464"/>
        <c:axId val="2125386048"/>
      </c:barChart>
      <c:catAx>
        <c:axId val="1933570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125386048"/>
        <c:crosses val="autoZero"/>
        <c:auto val="1"/>
        <c:lblAlgn val="ctr"/>
        <c:lblOffset val="100"/>
        <c:noMultiLvlLbl val="0"/>
      </c:catAx>
      <c:valAx>
        <c:axId val="2125386048"/>
        <c:scaling>
          <c:orientation val="minMax"/>
          <c:max val="43191"/>
          <c:min val="43047"/>
        </c:scaling>
        <c:delete val="0"/>
        <c:axPos val="t"/>
        <c:majorGridlines/>
        <c:numFmt formatCode="dd\-mm\-yy" sourceLinked="1"/>
        <c:majorTickMark val="out"/>
        <c:minorTickMark val="none"/>
        <c:tickLblPos val="nextTo"/>
        <c:crossAx val="1933570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8675E-2187-4223-8841-1A7A2719960E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F032-7C71-4D43-A6E2-7F6626D92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8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3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we receive an authentication token, every request to AWS goes through temporary </a:t>
            </a:r>
            <a:r>
              <a:rPr lang="en-US" dirty="0" err="1"/>
              <a:t>aws</a:t>
            </a:r>
            <a:r>
              <a:rPr lang="en-US" dirty="0"/>
              <a:t> credentials.</a:t>
            </a:r>
          </a:p>
          <a:p>
            <a:r>
              <a:rPr lang="en-US" dirty="0"/>
              <a:t>Every request done in the front-end is handled by a lambda function in the back-end.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8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23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94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Monitoring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3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Metrics resolution is one minute.</a:t>
            </a:r>
          </a:p>
          <a:p>
            <a:endParaRPr lang="en-US" dirty="0" smtClean="0"/>
          </a:p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Store custom metrics </a:t>
            </a:r>
            <a:r>
              <a:rPr lang="en-US" b="1" dirty="0" smtClean="0"/>
              <a:t>per group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metric describes the estimated money spent for that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2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 code that runs on t2.micro instance – best to run 24/7</a:t>
            </a:r>
          </a:p>
          <a:p>
            <a:r>
              <a:rPr lang="en-US" dirty="0"/>
              <a:t>Uses AWS Java SDK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96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need to talk about CloudTrail</a:t>
            </a:r>
          </a:p>
          <a:p>
            <a:r>
              <a:rPr lang="he-IL" dirty="0"/>
              <a:t>למזלנו שם נמצא השם של מי שהפעיל המכונה, ובכך אנחנו יכולים לקשר בין כל מכונה לבין הקבוצה שצריכים לחייב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ופה</a:t>
            </a:r>
            <a:r>
              <a:rPr lang="he-IL" baseline="0" dirty="0"/>
              <a:t> נמצאת הנקודה העדינה שמקשרת בין שני הפתרונות שלנו: ה-"</a:t>
            </a:r>
            <a:r>
              <a:rPr lang="he-IL" baseline="0" dirty="0" err="1"/>
              <a:t>ויב</a:t>
            </a:r>
            <a:r>
              <a:rPr lang="he-IL" baseline="0" dirty="0"/>
              <a:t>" והמוניטור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7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13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5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AWS </a:t>
            </a:r>
            <a:r>
              <a:rPr lang="he-IL" dirty="0"/>
              <a:t>הוא אתר לשירותי מחשוב בענן</a:t>
            </a:r>
          </a:p>
          <a:p>
            <a:pPr algn="r" rtl="1"/>
            <a:r>
              <a:rPr lang="he-IL" dirty="0"/>
              <a:t>נותן הרבה שירותים הקשורים למחשוב אחסון וכל מה שניתן לעשות בענן, ונותן פתרון לכמעט כל מקרה</a:t>
            </a:r>
          </a:p>
          <a:p>
            <a:pPr algn="r" rtl="1"/>
            <a:r>
              <a:rPr lang="he-IL" dirty="0"/>
              <a:t>וכדי שנוכל לנצל את מיטב כוחות </a:t>
            </a:r>
            <a:r>
              <a:rPr lang="en-US" dirty="0"/>
              <a:t>AWS</a:t>
            </a:r>
            <a:r>
              <a:rPr lang="he-IL" dirty="0"/>
              <a:t>, אנחנו צריכים לעקוב אחרי כל השימושים שלנו וכל ההוצאות.</a:t>
            </a:r>
          </a:p>
          <a:p>
            <a:pPr algn="r" rtl="1"/>
            <a:r>
              <a:rPr lang="he-IL" dirty="0"/>
              <a:t>ומצד שני, עבור קבוצות של אנשים שמשתפים את התקציבים, חשוב מאוד לשמור את איזון בין הקבוצות, ולחלק את התקציבים ולהגביל את הרשאות הגישה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04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03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SDK 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SDK helps take the complexity out of coding by providing Java APIs for many AWS services.</a:t>
            </a:r>
          </a:p>
          <a:p>
            <a:r>
              <a:rPr lang="en-US" dirty="0"/>
              <a:t>IAM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/>
              <a:t>Identity and Access Management -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web service that helps securely control access to AWS resources, and manage who is authenticated and authorized to use resources.</a:t>
            </a:r>
            <a:endParaRPr lang="en-US" dirty="0"/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SNS – </a:t>
            </a:r>
            <a:r>
              <a:rPr lang="en-US" dirty="0"/>
              <a:t>Simple Notification Service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provides mass delivery of messages.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S3 – Object storage built to store and retrieve any amount of data from anywhere.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63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DynamoDB–</a:t>
            </a:r>
            <a:endParaRPr lang="en-US" dirty="0"/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Cognito–</a:t>
            </a:r>
            <a:endParaRPr lang="en-US" dirty="0"/>
          </a:p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Lambda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– A compute service that makes it easy to build applications that respond quickly to new information.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CloudTrail–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3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55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7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AWS provides</a:t>
            </a:r>
            <a:r>
              <a:rPr lang="en-US" baseline="0" dirty="0"/>
              <a:t> alarms and alerts sending mechanism after reaching a specified costs threshold</a:t>
            </a:r>
          </a:p>
          <a:p>
            <a:r>
              <a:rPr lang="en-US" baseline="0" dirty="0"/>
              <a:t>And allows users to set a specific budget</a:t>
            </a:r>
          </a:p>
          <a:p>
            <a:r>
              <a:rPr lang="en-US" baseline="0" dirty="0"/>
              <a:t>Problem: it takes ~24hours to get those updates from AWS. Sometimes this is way too much time which would cost us extra wasted money.</a:t>
            </a:r>
          </a:p>
          <a:p>
            <a:r>
              <a:rPr lang="en-US" baseline="0" dirty="0"/>
              <a:t>Solution: Service monitor (our project)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8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 AWS IAM you get to control </a:t>
            </a:r>
            <a:r>
              <a:rPr lang="en-US" b="1" dirty="0"/>
              <a:t>who</a:t>
            </a:r>
            <a:r>
              <a:rPr lang="en-US" dirty="0"/>
              <a:t> can do </a:t>
            </a:r>
            <a:r>
              <a:rPr lang="en-US" b="1" dirty="0"/>
              <a:t>what</a:t>
            </a:r>
            <a:r>
              <a:rPr lang="en-US" dirty="0"/>
              <a:t> in your AWS environment and from </a:t>
            </a:r>
            <a:r>
              <a:rPr lang="en-US" b="1" dirty="0"/>
              <a:t>where</a:t>
            </a:r>
            <a:br>
              <a:rPr lang="en-US" b="1" dirty="0"/>
            </a:br>
            <a:r>
              <a:rPr lang="he-IL" b="0" dirty="0"/>
              <a:t>אחד</a:t>
            </a:r>
            <a:r>
              <a:rPr lang="he-IL" b="0" baseline="0" dirty="0"/>
              <a:t> השירותים הניהוליים ש- </a:t>
            </a:r>
            <a:r>
              <a:rPr lang="en-US" b="0" baseline="0" dirty="0"/>
              <a:t>AWS</a:t>
            </a:r>
            <a:r>
              <a:rPr lang="he-IL" b="0" baseline="0" dirty="0"/>
              <a:t> מספקת הינו </a:t>
            </a:r>
            <a:r>
              <a:rPr lang="en-US" b="0" baseline="0" dirty="0"/>
              <a:t>IAM</a:t>
            </a:r>
            <a:r>
              <a:rPr lang="he-IL" b="0" baseline="0" dirty="0"/>
              <a:t>... </a:t>
            </a:r>
            <a:r>
              <a:rPr lang="en-US" b="0" baseline="0" dirty="0"/>
              <a:t/>
            </a:r>
            <a:br>
              <a:rPr lang="en-US" b="0" baseline="0" dirty="0"/>
            </a:br>
            <a:r>
              <a:rPr lang="en-US" b="0" baseline="0" dirty="0"/>
              <a:t>User</a:t>
            </a:r>
            <a:r>
              <a:rPr lang="he-IL" b="0" baseline="0" dirty="0"/>
              <a:t> </a:t>
            </a:r>
            <a:r>
              <a:rPr lang="en-US" b="0" baseline="0" dirty="0"/>
              <a:t>IAM</a:t>
            </a:r>
            <a:r>
              <a:rPr lang="he-IL" b="0" baseline="0" dirty="0"/>
              <a:t> ניתן להגדיר משתמשים חדשים שהם נמצאים מתחת לאותו חשבון </a:t>
            </a:r>
            <a:r>
              <a:rPr lang="en-US" b="0" baseline="0" dirty="0"/>
              <a:t>(account)</a:t>
            </a:r>
            <a:br>
              <a:rPr lang="en-US" b="0" baseline="0" dirty="0"/>
            </a:br>
            <a:r>
              <a:rPr lang="en-US" b="0" baseline="0" dirty="0"/>
              <a:t>IAM Policies</a:t>
            </a:r>
            <a:r>
              <a:rPr lang="he-IL" b="0" baseline="0" dirty="0"/>
              <a:t> פוליסות, שהם בעצם אוסף הרשאות שניתן להצמיד למשתמשים שאנו יוצרים</a:t>
            </a:r>
            <a:r>
              <a:rPr lang="en-US" b="0" baseline="0" dirty="0"/>
              <a:t/>
            </a:r>
            <a:br>
              <a:rPr lang="en-US" b="0" baseline="0" dirty="0"/>
            </a:br>
            <a:r>
              <a:rPr lang="en-US" b="0" baseline="0" dirty="0"/>
              <a:t>IAM Groups</a:t>
            </a:r>
            <a:r>
              <a:rPr lang="he-IL" b="0" baseline="0" dirty="0"/>
              <a:t> ניתן ליצור קבוצות שמוצמד להם פוליסות, ול- </a:t>
            </a:r>
            <a:r>
              <a:rPr lang="en-US" b="0" baseline="0" dirty="0"/>
              <a:t>groups</a:t>
            </a:r>
            <a:r>
              <a:rPr lang="he-IL" b="0" baseline="0" dirty="0"/>
              <a:t> ניתן להכניס משתמשים כך שכולם יקבלו אותם  פוליסות הצמודות לקבוצה.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IAM Roles</a:t>
            </a:r>
            <a:r>
              <a:rPr lang="he-IL" b="0" baseline="0" dirty="0"/>
              <a:t> – אנחנו פחות ניכנס לזה, אבל בגדול ניתן להגדיר תפקידים עם הרשאות מסוימות. התפקידים ניתן להצמיד למשתמשים חיצוניים (ב- </a:t>
            </a:r>
            <a:r>
              <a:rPr lang="en-US" b="0" baseline="0" dirty="0"/>
              <a:t>account</a:t>
            </a:r>
            <a:r>
              <a:rPr lang="he-IL" b="0" baseline="0" dirty="0"/>
              <a:t> אחר) , ולשירותים שונים (אפשר לתת דוגמא על </a:t>
            </a:r>
            <a:r>
              <a:rPr lang="en-US" b="0" baseline="0" dirty="0"/>
              <a:t>lambda function</a:t>
            </a:r>
            <a:r>
              <a:rPr lang="he-IL" b="0" baseline="0" dirty="0"/>
              <a:t>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3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כדי להבהיר</a:t>
            </a:r>
            <a:r>
              <a:rPr lang="he-IL" baseline="0" dirty="0"/>
              <a:t> את חשיבות הניהול נסתכל </a:t>
            </a:r>
            <a:r>
              <a:rPr lang="he-IL" baseline="0"/>
              <a:t>על סינריו </a:t>
            </a:r>
            <a:r>
              <a:rPr lang="he-IL" baseline="0" dirty="0"/>
              <a:t>הבא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0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AWS</a:t>
            </a:r>
            <a:r>
              <a:rPr lang="he-IL" dirty="0"/>
              <a:t> מציעה שתי שיטות ליצירת פוליסות להרשאות</a:t>
            </a:r>
          </a:p>
          <a:p>
            <a:pPr algn="r" rtl="1"/>
            <a:r>
              <a:rPr lang="he-IL" dirty="0"/>
              <a:t>הראשונה היא בחירה מסט של פוליסות ש-</a:t>
            </a:r>
            <a:r>
              <a:rPr lang="en-US" dirty="0"/>
              <a:t>AWS</a:t>
            </a:r>
            <a:r>
              <a:rPr lang="he-IL" dirty="0"/>
              <a:t> מתחזקת.</a:t>
            </a:r>
          </a:p>
          <a:p>
            <a:pPr algn="r" rtl="1"/>
            <a:r>
              <a:rPr lang="he-IL" dirty="0"/>
              <a:t>היתרון של שיטה זו הוא שהוא קל לשימוש ועונה על הצרכים הבסיסיים</a:t>
            </a:r>
          </a:p>
          <a:p>
            <a:pPr algn="r" rtl="1"/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8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הרשימות יכולות להיות ארוכות מדי</a:t>
            </a:r>
          </a:p>
          <a:p>
            <a:pPr algn="r" rtl="1"/>
            <a:r>
              <a:rPr lang="he-IL" dirty="0"/>
              <a:t>וככל שהשימוש ב-</a:t>
            </a:r>
            <a:r>
              <a:rPr lang="en-US" dirty="0"/>
              <a:t>AWS</a:t>
            </a:r>
            <a:r>
              <a:rPr lang="he-IL" dirty="0"/>
              <a:t> מתקדם, יש צורך בפוליסות הרשאות מתוחכמות יותר, ועדינות יותר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3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השיטה השנייה ליצירת הפוליסות היא יצירה ידנית של כל ההרשאות והרכבה אישית של כל מרכיבי הפוליסות הכוללים סוג השירות, הפקודות, המשאבים וכו'</a:t>
            </a:r>
          </a:p>
          <a:p>
            <a:pPr algn="r" rtl="1"/>
            <a:r>
              <a:rPr lang="he-IL" dirty="0"/>
              <a:t>ניתן לעשות זאת ע"י עורך וויזואלי, או הקלדה בפורמט </a:t>
            </a:r>
            <a:r>
              <a:rPr lang="en-US" dirty="0"/>
              <a:t>JSON</a:t>
            </a:r>
            <a:endParaRPr lang="he-IL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6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יכול להפוך למשהו מכוער בקלות</a:t>
            </a:r>
          </a:p>
          <a:p>
            <a:pPr algn="r" rtl="1"/>
            <a:r>
              <a:rPr lang="he-IL" dirty="0"/>
              <a:t>מכיל הרבה פרמטרים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F032-7C71-4D43-A6E2-7F6626D927D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8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Presentation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5"/>
          <a:stretch/>
        </p:blipFill>
        <p:spPr>
          <a:xfrm>
            <a:off x="1524000" y="266699"/>
            <a:ext cx="9144000" cy="5534767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0" y="2816968"/>
            <a:ext cx="12192000" cy="4041033"/>
          </a:xfrm>
          <a:custGeom>
            <a:avLst/>
            <a:gdLst>
              <a:gd name="connsiteX0" fmla="*/ 0 w 9144000"/>
              <a:gd name="connsiteY0" fmla="*/ 0 h 3030775"/>
              <a:gd name="connsiteX1" fmla="*/ 3171549 w 9144000"/>
              <a:gd name="connsiteY1" fmla="*/ 0 h 3030775"/>
              <a:gd name="connsiteX2" fmla="*/ 3209378 w 9144000"/>
              <a:gd name="connsiteY2" fmla="*/ 33217 h 3030775"/>
              <a:gd name="connsiteX3" fmla="*/ 4199051 w 9144000"/>
              <a:gd name="connsiteY3" fmla="*/ 376464 h 3030775"/>
              <a:gd name="connsiteX4" fmla="*/ 4856521 w 9144000"/>
              <a:gd name="connsiteY4" fmla="*/ 236056 h 3030775"/>
              <a:gd name="connsiteX5" fmla="*/ 4969826 w 9144000"/>
              <a:gd name="connsiteY5" fmla="*/ 179155 h 3030775"/>
              <a:gd name="connsiteX6" fmla="*/ 4973767 w 9144000"/>
              <a:gd name="connsiteY6" fmla="*/ 203678 h 3030775"/>
              <a:gd name="connsiteX7" fmla="*/ 5028157 w 9144000"/>
              <a:gd name="connsiteY7" fmla="*/ 277384 h 3030775"/>
              <a:gd name="connsiteX8" fmla="*/ 5258756 w 9144000"/>
              <a:gd name="connsiteY8" fmla="*/ 49066 h 3030775"/>
              <a:gd name="connsiteX9" fmla="*/ 5271851 w 9144000"/>
              <a:gd name="connsiteY9" fmla="*/ 0 h 3030775"/>
              <a:gd name="connsiteX10" fmla="*/ 9144000 w 9144000"/>
              <a:gd name="connsiteY10" fmla="*/ 0 h 3030775"/>
              <a:gd name="connsiteX11" fmla="*/ 9144000 w 9144000"/>
              <a:gd name="connsiteY11" fmla="*/ 725725 h 3030775"/>
              <a:gd name="connsiteX12" fmla="*/ 9144000 w 9144000"/>
              <a:gd name="connsiteY12" fmla="*/ 2305050 h 3030775"/>
              <a:gd name="connsiteX13" fmla="*/ 9144000 w 9144000"/>
              <a:gd name="connsiteY13" fmla="*/ 3030775 h 3030775"/>
              <a:gd name="connsiteX14" fmla="*/ 0 w 9144000"/>
              <a:gd name="connsiteY14" fmla="*/ 3030775 h 3030775"/>
              <a:gd name="connsiteX15" fmla="*/ 0 w 9144000"/>
              <a:gd name="connsiteY15" fmla="*/ 2305050 h 3030775"/>
              <a:gd name="connsiteX16" fmla="*/ 0 w 9144000"/>
              <a:gd name="connsiteY16" fmla="*/ 725725 h 303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4000" h="3030775">
                <a:moveTo>
                  <a:pt x="0" y="0"/>
                </a:moveTo>
                <a:lnTo>
                  <a:pt x="3171549" y="0"/>
                </a:lnTo>
                <a:lnTo>
                  <a:pt x="3209378" y="33217"/>
                </a:lnTo>
                <a:cubicBezTo>
                  <a:pt x="3478323" y="247651"/>
                  <a:pt x="3823117" y="376464"/>
                  <a:pt x="4199051" y="376464"/>
                </a:cubicBezTo>
                <a:cubicBezTo>
                  <a:pt x="4434011" y="376464"/>
                  <a:pt x="4656806" y="326147"/>
                  <a:pt x="4856521" y="236056"/>
                </a:cubicBezTo>
                <a:lnTo>
                  <a:pt x="4969826" y="179155"/>
                </a:lnTo>
                <a:lnTo>
                  <a:pt x="4973767" y="203678"/>
                </a:lnTo>
                <a:cubicBezTo>
                  <a:pt x="4983260" y="241015"/>
                  <a:pt x="5001549" y="267535"/>
                  <a:pt x="5028157" y="277384"/>
                </a:cubicBezTo>
                <a:cubicBezTo>
                  <a:pt x="5099111" y="303650"/>
                  <a:pt x="5202354" y="201429"/>
                  <a:pt x="5258756" y="49066"/>
                </a:cubicBezTo>
                <a:lnTo>
                  <a:pt x="5271851" y="0"/>
                </a:lnTo>
                <a:lnTo>
                  <a:pt x="9144000" y="0"/>
                </a:lnTo>
                <a:lnTo>
                  <a:pt x="9144000" y="725725"/>
                </a:lnTo>
                <a:lnTo>
                  <a:pt x="9144000" y="2305050"/>
                </a:lnTo>
                <a:lnTo>
                  <a:pt x="9144000" y="3030775"/>
                </a:lnTo>
                <a:lnTo>
                  <a:pt x="0" y="3030775"/>
                </a:lnTo>
                <a:lnTo>
                  <a:pt x="0" y="2305050"/>
                </a:lnTo>
                <a:lnTo>
                  <a:pt x="0" y="725725"/>
                </a:lnTo>
                <a:close/>
              </a:path>
            </a:pathLst>
          </a:cu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747187"/>
            <a:ext cx="10515600" cy="1199727"/>
          </a:xfrm>
        </p:spPr>
        <p:txBody>
          <a:bodyPr anchor="b">
            <a:noAutofit/>
          </a:bodyPr>
          <a:lstStyle>
            <a:lvl1pPr algn="l">
              <a:defRPr sz="6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162813"/>
            <a:ext cx="10515600" cy="953771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CCCCCC"/>
                </a:solidFill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704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98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8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1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5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56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82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1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567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4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27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469"/>
            <a:ext cx="10515600" cy="1325033"/>
          </a:xfrm>
        </p:spPr>
        <p:txBody>
          <a:bodyPr/>
          <a:lstStyle>
            <a:lvl1pPr>
              <a:defRPr b="1">
                <a:solidFill>
                  <a:srgbClr val="131A2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7053"/>
            <a:ext cx="10515600" cy="4087281"/>
          </a:xfrm>
        </p:spPr>
        <p:txBody>
          <a:bodyPr/>
          <a:lstStyle>
            <a:lvl1pPr>
              <a:defRPr>
                <a:solidFill>
                  <a:srgbClr val="131A22"/>
                </a:solidFill>
              </a:defRPr>
            </a:lvl1pPr>
            <a:lvl2pPr>
              <a:defRPr>
                <a:solidFill>
                  <a:srgbClr val="131A22"/>
                </a:solidFill>
              </a:defRPr>
            </a:lvl2pPr>
            <a:lvl3pPr>
              <a:defRPr>
                <a:solidFill>
                  <a:srgbClr val="131A22"/>
                </a:solidFill>
              </a:defRPr>
            </a:lvl3pPr>
            <a:lvl4pPr>
              <a:defRPr>
                <a:solidFill>
                  <a:srgbClr val="131A22"/>
                </a:solidFill>
              </a:defRPr>
            </a:lvl4pPr>
            <a:lvl5pPr>
              <a:defRPr>
                <a:solidFill>
                  <a:srgbClr val="131A2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168002"/>
            <a:ext cx="4114800" cy="366183"/>
          </a:xfrm>
        </p:spPr>
        <p:txBody>
          <a:bodyPr/>
          <a:lstStyle>
            <a:lvl1pPr algn="l">
              <a:defRPr>
                <a:solidFill>
                  <a:srgbClr val="CCCCC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68002"/>
            <a:ext cx="2743200" cy="366183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6168001"/>
            <a:ext cx="1658112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21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1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8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430370" y="2633132"/>
            <a:ext cx="133126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</a:rPr>
              <a:t>Designed</a:t>
            </a:r>
            <a:r>
              <a:rPr lang="en-US" sz="1800" baseline="0" dirty="0">
                <a:solidFill>
                  <a:schemeClr val="bg1"/>
                </a:solidFill>
                <a:effectLst/>
              </a:rPr>
              <a:t> by</a:t>
            </a:r>
            <a:endParaRPr lang="en-US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152957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3" y="3071723"/>
            <a:ext cx="6728177" cy="714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271219" y="6121399"/>
            <a:ext cx="364958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</a:t>
            </a:r>
            <a:r>
              <a:rPr lang="en-US" sz="1800" baseline="0">
                <a:solidFill>
                  <a:srgbClr val="A5CD00"/>
                </a:solidFill>
              </a:rPr>
              <a:t>free PowerPoint template </a:t>
            </a:r>
            <a:r>
              <a:rPr lang="en-US" sz="1800" baseline="0" dirty="0">
                <a:solidFill>
                  <a:srgbClr val="A5CD00"/>
                </a:solidFill>
              </a:rPr>
              <a:t>library</a:t>
            </a:r>
            <a:endParaRPr lang="en-US" sz="1800" dirty="0">
              <a:solidFill>
                <a:srgbClr val="A5C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97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9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1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presentationgo.com/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88899" y="6959601"/>
            <a:ext cx="1282723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067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5" tooltip="PresentationGo!"/>
              </a:rPr>
              <a:t>presentationgo.com</a:t>
            </a:r>
            <a:endParaRPr lang="en-US" sz="1067" dirty="0"/>
          </a:p>
        </p:txBody>
      </p:sp>
      <p:grpSp>
        <p:nvGrpSpPr>
          <p:cNvPr id="8" name="Group 7"/>
          <p:cNvGrpSpPr/>
          <p:nvPr/>
        </p:nvGrpSpPr>
        <p:grpSpPr>
          <a:xfrm>
            <a:off x="-2206545" y="-98405"/>
            <a:ext cx="1977374" cy="785351"/>
            <a:chOff x="-2096383" y="21447"/>
            <a:chExt cx="1483030" cy="589013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-2096383" y="21447"/>
              <a:ext cx="289983" cy="22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-1002010" y="387370"/>
              <a:ext cx="366927" cy="22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36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CECD-C3B0-4938-88BD-284C19198B48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15105-2D93-495D-ABE5-D4FA5E4C6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emf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7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emf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23405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AWS Manager</a:t>
            </a:r>
            <a:br>
              <a:rPr lang="en-US" dirty="0"/>
            </a:br>
            <a:r>
              <a:rPr lang="en-US" sz="3000" dirty="0"/>
              <a:t>FDR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8523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Students:	Edward Srouji</a:t>
            </a:r>
          </a:p>
          <a:p>
            <a:pPr algn="l"/>
            <a:r>
              <a:rPr lang="en-US" dirty="0"/>
              <a:t>			Firas Jahjah</a:t>
            </a:r>
          </a:p>
          <a:p>
            <a:pPr algn="l"/>
            <a:r>
              <a:rPr lang="en-US" dirty="0"/>
              <a:t>Instructor:	Roy </a:t>
            </a:r>
            <a:r>
              <a:rPr lang="en-US" dirty="0" err="1"/>
              <a:t>Mitrany</a:t>
            </a:r>
            <a:endParaRPr lang="en-US" dirty="0"/>
          </a:p>
          <a:p>
            <a:pPr algn="l"/>
            <a:r>
              <a:rPr lang="en-US" dirty="0"/>
              <a:t>Semester:	Winter, 2017</a:t>
            </a:r>
          </a:p>
        </p:txBody>
      </p:sp>
      <p:pic>
        <p:nvPicPr>
          <p:cNvPr id="1026" name="Picture 2" descr="Image result for aws logo">
            <a:extLst>
              <a:ext uri="{FF2B5EF4-FFF2-40B4-BE49-F238E27FC236}">
                <a16:creationId xmlns:a16="http://schemas.microsoft.com/office/drawing/2014/main" xmlns="" id="{06A0CF12-9559-468C-B1D3-204E33DF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438348"/>
            <a:ext cx="2519692" cy="9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65342639-CCFA-4B6A-A9BE-291339703438}"/>
              </a:ext>
            </a:extLst>
          </p:cNvPr>
          <p:cNvGrpSpPr/>
          <p:nvPr/>
        </p:nvGrpSpPr>
        <p:grpSpPr>
          <a:xfrm>
            <a:off x="6619471" y="551660"/>
            <a:ext cx="2318853" cy="720887"/>
            <a:chOff x="6944354" y="657691"/>
            <a:chExt cx="1838325" cy="571500"/>
          </a:xfrm>
        </p:grpSpPr>
        <p:pic>
          <p:nvPicPr>
            <p:cNvPr id="1028" name="Picture 4" descr="Logo">
              <a:extLst>
                <a:ext uri="{FF2B5EF4-FFF2-40B4-BE49-F238E27FC236}">
                  <a16:creationId xmlns:a16="http://schemas.microsoft.com/office/drawing/2014/main" xmlns="" id="{F024C37C-43B0-48D7-9D07-A0D4F9585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354" y="657691"/>
              <a:ext cx="1838325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9">
              <a:extLst>
                <a:ext uri="{FF2B5EF4-FFF2-40B4-BE49-F238E27FC236}">
                  <a16:creationId xmlns:a16="http://schemas.microsoft.com/office/drawing/2014/main" xmlns="" id="{A5D4C8F3-5389-41EA-8CBA-EA6A73A1F59A}"/>
                </a:ext>
              </a:extLst>
            </p:cNvPr>
            <p:cNvSpPr txBox="1"/>
            <p:nvPr/>
          </p:nvSpPr>
          <p:spPr>
            <a:xfrm>
              <a:off x="6944354" y="1013747"/>
              <a:ext cx="1838325" cy="195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2">
                      <a:lumMod val="25000"/>
                    </a:schemeClr>
                  </a:solidFill>
                </a:rPr>
                <a:t>Networked Software Systems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Policies Complication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2070">
            <a:off x="1911560" y="1607235"/>
            <a:ext cx="4754711" cy="4530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5491">
            <a:off x="4168495" y="1700363"/>
            <a:ext cx="4506551" cy="4175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E771E822-9DB0-4A10-B0D6-549A776C1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16346">
            <a:off x="1678091" y="1946897"/>
            <a:ext cx="5408479" cy="3848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5162E2-387A-4C36-B95F-6B1333B32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0000">
            <a:off x="3003069" y="2194433"/>
            <a:ext cx="4573279" cy="3072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Image result for aws policy json">
            <a:extLst>
              <a:ext uri="{FF2B5EF4-FFF2-40B4-BE49-F238E27FC236}">
                <a16:creationId xmlns:a16="http://schemas.microsoft.com/office/drawing/2014/main" xmlns="" id="{3C606489-47BE-4989-8847-F204092A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1831578" y="2113796"/>
            <a:ext cx="5643627" cy="3338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9678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506" y="599091"/>
            <a:ext cx="5565811" cy="746234"/>
          </a:xfrm>
        </p:spPr>
        <p:txBody>
          <a:bodyPr>
            <a:normAutofit/>
          </a:bodyPr>
          <a:lstStyle/>
          <a:p>
            <a:r>
              <a:rPr lang="en-US" dirty="0"/>
              <a:t>Solution: Simple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webpage with easy to use UI</a:t>
            </a:r>
          </a:p>
          <a:p>
            <a:pPr lvl="1"/>
            <a:r>
              <a:rPr lang="en-US" dirty="0"/>
              <a:t>All the basic needs in one place</a:t>
            </a:r>
          </a:p>
          <a:p>
            <a:pPr lvl="2"/>
            <a:r>
              <a:rPr lang="en-US" dirty="0"/>
              <a:t>Create new IAM Groups with simplified policies.</a:t>
            </a:r>
          </a:p>
          <a:p>
            <a:pPr lvl="2"/>
            <a:r>
              <a:rPr lang="en-US" dirty="0"/>
              <a:t>Create new IAM Users and attach them to group(s).</a:t>
            </a:r>
            <a:r>
              <a:rPr lang="en-US"/>
              <a:t> </a:t>
            </a:r>
            <a:endParaRPr lang="en-US" dirty="0"/>
          </a:p>
          <a:p>
            <a:pPr lvl="2"/>
            <a:r>
              <a:rPr lang="en-US" dirty="0"/>
              <a:t>Assign Group Budgets.</a:t>
            </a:r>
          </a:p>
          <a:p>
            <a:pPr lvl="1"/>
            <a:r>
              <a:rPr lang="en-US" dirty="0"/>
              <a:t>Show tracked usage and expenses</a:t>
            </a:r>
          </a:p>
          <a:p>
            <a:pPr lvl="2"/>
            <a:r>
              <a:rPr lang="en-US" dirty="0"/>
              <a:t>More on that later.</a:t>
            </a:r>
          </a:p>
          <a:p>
            <a:pPr lvl="1"/>
            <a:r>
              <a:rPr lang="en-US" dirty="0"/>
              <a:t>Secure access</a:t>
            </a:r>
          </a:p>
          <a:p>
            <a:pPr lvl="2"/>
            <a:r>
              <a:rPr lang="en-US" dirty="0"/>
              <a:t>Using AWS Cognito.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74" y="561457"/>
            <a:ext cx="857533" cy="8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9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3">
            <a:extLst>
              <a:ext uri="{FF2B5EF4-FFF2-40B4-BE49-F238E27FC236}">
                <a16:creationId xmlns:a16="http://schemas.microsoft.com/office/drawing/2014/main" xmlns="" id="{79E51E71-03F4-4EF5-8146-5A43F5A459EE}"/>
              </a:ext>
            </a:extLst>
          </p:cNvPr>
          <p:cNvSpPr txBox="1"/>
          <p:nvPr/>
        </p:nvSpPr>
        <p:spPr>
          <a:xfrm>
            <a:off x="3065745" y="806094"/>
            <a:ext cx="190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Helvetica Neue"/>
              </a:rPr>
              <a:t>AWS Manager</a:t>
            </a:r>
            <a:r>
              <a:rPr lang="en-US" sz="1400" b="1">
                <a:cs typeface="Helvetica Neue"/>
              </a:rPr>
              <a:t> - Web</a:t>
            </a:r>
            <a:endParaRPr lang="en-US" sz="1400" b="1" dirty="0">
              <a:cs typeface="Helvetica Neue"/>
            </a:endParaRP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xmlns="" id="{9C52B598-A241-4440-A9BE-BFE4C34D23FF}"/>
              </a:ext>
            </a:extLst>
          </p:cNvPr>
          <p:cNvCxnSpPr>
            <a:cxnSpLocks/>
          </p:cNvCxnSpPr>
          <p:nvPr/>
        </p:nvCxnSpPr>
        <p:spPr>
          <a:xfrm>
            <a:off x="3970577" y="1147603"/>
            <a:ext cx="0" cy="970128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5" descr="Route-53.png">
            <a:extLst>
              <a:ext uri="{FF2B5EF4-FFF2-40B4-BE49-F238E27FC236}">
                <a16:creationId xmlns:a16="http://schemas.microsoft.com/office/drawing/2014/main" xmlns="" id="{A62221F8-ABBB-46DD-A918-3A4733E01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05" y="1270090"/>
            <a:ext cx="731520" cy="731520"/>
          </a:xfrm>
          <a:prstGeom prst="rect">
            <a:avLst/>
          </a:prstGeom>
        </p:spPr>
      </p:pic>
      <p:cxnSp>
        <p:nvCxnSpPr>
          <p:cNvPr id="6" name="Straight Connector 36">
            <a:extLst>
              <a:ext uri="{FF2B5EF4-FFF2-40B4-BE49-F238E27FC236}">
                <a16:creationId xmlns:a16="http://schemas.microsoft.com/office/drawing/2014/main" xmlns="" id="{997F554F-C81E-4EB7-9E5E-311E0C7A7FEE}"/>
              </a:ext>
            </a:extLst>
          </p:cNvPr>
          <p:cNvCxnSpPr>
            <a:cxnSpLocks/>
          </p:cNvCxnSpPr>
          <p:nvPr/>
        </p:nvCxnSpPr>
        <p:spPr>
          <a:xfrm flipH="1" flipV="1">
            <a:off x="2129384" y="2117731"/>
            <a:ext cx="3658577" cy="6366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7">
            <a:extLst>
              <a:ext uri="{FF2B5EF4-FFF2-40B4-BE49-F238E27FC236}">
                <a16:creationId xmlns:a16="http://schemas.microsoft.com/office/drawing/2014/main" xmlns="" id="{32CB793D-AB9B-4DFF-8399-EA5F55440BD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129384" y="2124097"/>
            <a:ext cx="0" cy="308396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8">
            <a:extLst>
              <a:ext uri="{FF2B5EF4-FFF2-40B4-BE49-F238E27FC236}">
                <a16:creationId xmlns:a16="http://schemas.microsoft.com/office/drawing/2014/main" xmlns="" id="{6B1FC6FF-208F-48FF-AC6B-3BF00797115C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5778488" y="2124098"/>
            <a:ext cx="0" cy="309238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9">
            <a:extLst>
              <a:ext uri="{FF2B5EF4-FFF2-40B4-BE49-F238E27FC236}">
                <a16:creationId xmlns:a16="http://schemas.microsoft.com/office/drawing/2014/main" xmlns="" id="{A91E9797-3A2E-4B26-9023-FA24092A68CB}"/>
              </a:ext>
            </a:extLst>
          </p:cNvPr>
          <p:cNvCxnSpPr>
            <a:cxnSpLocks/>
          </p:cNvCxnSpPr>
          <p:nvPr/>
        </p:nvCxnSpPr>
        <p:spPr>
          <a:xfrm>
            <a:off x="5787961" y="3354138"/>
            <a:ext cx="5885" cy="264565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0">
            <a:extLst>
              <a:ext uri="{FF2B5EF4-FFF2-40B4-BE49-F238E27FC236}">
                <a16:creationId xmlns:a16="http://schemas.microsoft.com/office/drawing/2014/main" xmlns="" id="{EE279B37-96CD-4569-9A8E-1B411316211F}"/>
              </a:ext>
            </a:extLst>
          </p:cNvPr>
          <p:cNvCxnSpPr>
            <a:cxnSpLocks/>
          </p:cNvCxnSpPr>
          <p:nvPr/>
        </p:nvCxnSpPr>
        <p:spPr>
          <a:xfrm flipH="1">
            <a:off x="4372544" y="3580939"/>
            <a:ext cx="3030922" cy="37764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1">
            <a:extLst>
              <a:ext uri="{FF2B5EF4-FFF2-40B4-BE49-F238E27FC236}">
                <a16:creationId xmlns:a16="http://schemas.microsoft.com/office/drawing/2014/main" xmlns="" id="{B9E45388-DD71-43A0-997E-2F7ECB24C0F4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372543" y="3609142"/>
            <a:ext cx="0" cy="169007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2">
            <a:extLst>
              <a:ext uri="{FF2B5EF4-FFF2-40B4-BE49-F238E27FC236}">
                <a16:creationId xmlns:a16="http://schemas.microsoft.com/office/drawing/2014/main" xmlns="" id="{58C697FF-BD23-438A-9EB3-2A1E33F5CA1B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5035440" y="3618704"/>
            <a:ext cx="310" cy="156590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43">
            <a:extLst>
              <a:ext uri="{FF2B5EF4-FFF2-40B4-BE49-F238E27FC236}">
                <a16:creationId xmlns:a16="http://schemas.microsoft.com/office/drawing/2014/main" xmlns="" id="{F9096B83-1061-463A-8F89-1CDB3B245D61}"/>
              </a:ext>
            </a:extLst>
          </p:cNvPr>
          <p:cNvSpPr txBox="1"/>
          <p:nvPr/>
        </p:nvSpPr>
        <p:spPr>
          <a:xfrm>
            <a:off x="5614996" y="3738496"/>
            <a:ext cx="36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4" name="Group 44">
            <a:extLst>
              <a:ext uri="{FF2B5EF4-FFF2-40B4-BE49-F238E27FC236}">
                <a16:creationId xmlns:a16="http://schemas.microsoft.com/office/drawing/2014/main" xmlns="" id="{F1A48E5C-DC32-4E35-8EA0-459A6F77C920}"/>
              </a:ext>
            </a:extLst>
          </p:cNvPr>
          <p:cNvGrpSpPr/>
          <p:nvPr/>
        </p:nvGrpSpPr>
        <p:grpSpPr>
          <a:xfrm>
            <a:off x="4054269" y="3778149"/>
            <a:ext cx="636547" cy="951092"/>
            <a:chOff x="5963612" y="1847036"/>
            <a:chExt cx="636547" cy="951092"/>
          </a:xfrm>
        </p:grpSpPr>
        <p:sp>
          <p:nvSpPr>
            <p:cNvPr id="15" name="TextBox 62">
              <a:extLst>
                <a:ext uri="{FF2B5EF4-FFF2-40B4-BE49-F238E27FC236}">
                  <a16:creationId xmlns:a16="http://schemas.microsoft.com/office/drawing/2014/main" xmlns="" id="{F4635DF6-8FE1-46E0-81E4-23D81BFBA684}"/>
                </a:ext>
              </a:extLst>
            </p:cNvPr>
            <p:cNvSpPr txBox="1"/>
            <p:nvPr/>
          </p:nvSpPr>
          <p:spPr>
            <a:xfrm>
              <a:off x="5963612" y="2523808"/>
              <a:ext cx="636547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800" b="1" dirty="0"/>
                <a:t>Create IAM group</a:t>
              </a:r>
              <a:endParaRPr lang="en-US" sz="1400" b="1" dirty="0"/>
            </a:p>
          </p:txBody>
        </p:sp>
        <p:pic>
          <p:nvPicPr>
            <p:cNvPr id="16" name="Picture 63">
              <a:extLst>
                <a:ext uri="{FF2B5EF4-FFF2-40B4-BE49-F238E27FC236}">
                  <a16:creationId xmlns:a16="http://schemas.microsoft.com/office/drawing/2014/main" xmlns="" id="{E3E7F942-DC9B-4815-88E6-ACBD08AA3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066" y="1847036"/>
              <a:ext cx="543639" cy="564959"/>
            </a:xfrm>
            <a:prstGeom prst="rect">
              <a:avLst/>
            </a:prstGeom>
          </p:spPr>
        </p:pic>
      </p:grpSp>
      <p:grpSp>
        <p:nvGrpSpPr>
          <p:cNvPr id="17" name="Group 45">
            <a:extLst>
              <a:ext uri="{FF2B5EF4-FFF2-40B4-BE49-F238E27FC236}">
                <a16:creationId xmlns:a16="http://schemas.microsoft.com/office/drawing/2014/main" xmlns="" id="{24CC9664-9250-4CF6-9317-FC4CF67F80A7}"/>
              </a:ext>
            </a:extLst>
          </p:cNvPr>
          <p:cNvGrpSpPr/>
          <p:nvPr/>
        </p:nvGrpSpPr>
        <p:grpSpPr>
          <a:xfrm>
            <a:off x="4717476" y="3775294"/>
            <a:ext cx="636547" cy="951092"/>
            <a:chOff x="5963612" y="1847036"/>
            <a:chExt cx="636547" cy="951092"/>
          </a:xfrm>
        </p:grpSpPr>
        <p:sp>
          <p:nvSpPr>
            <p:cNvPr id="18" name="TextBox 60">
              <a:extLst>
                <a:ext uri="{FF2B5EF4-FFF2-40B4-BE49-F238E27FC236}">
                  <a16:creationId xmlns:a16="http://schemas.microsoft.com/office/drawing/2014/main" xmlns="" id="{D024F4F8-3292-4C19-8C0B-B4A5D7577CE9}"/>
                </a:ext>
              </a:extLst>
            </p:cNvPr>
            <p:cNvSpPr txBox="1"/>
            <p:nvPr/>
          </p:nvSpPr>
          <p:spPr>
            <a:xfrm>
              <a:off x="5963612" y="2523808"/>
              <a:ext cx="636547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800" b="1" dirty="0"/>
                <a:t>Create IAM user</a:t>
              </a:r>
              <a:endParaRPr lang="en-US" sz="1400" b="1" dirty="0"/>
            </a:p>
          </p:txBody>
        </p:sp>
        <p:pic>
          <p:nvPicPr>
            <p:cNvPr id="19" name="Picture 61">
              <a:extLst>
                <a:ext uri="{FF2B5EF4-FFF2-40B4-BE49-F238E27FC236}">
                  <a16:creationId xmlns:a16="http://schemas.microsoft.com/office/drawing/2014/main" xmlns="" id="{2EE16E54-6F5D-431E-BD36-85A58E09B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066" y="1847036"/>
              <a:ext cx="543639" cy="564959"/>
            </a:xfrm>
            <a:prstGeom prst="rect">
              <a:avLst/>
            </a:prstGeom>
          </p:spPr>
        </p:pic>
      </p:grpSp>
      <p:cxnSp>
        <p:nvCxnSpPr>
          <p:cNvPr id="20" name="Straight Connector 46">
            <a:extLst>
              <a:ext uri="{FF2B5EF4-FFF2-40B4-BE49-F238E27FC236}">
                <a16:creationId xmlns:a16="http://schemas.microsoft.com/office/drawing/2014/main" xmlns="" id="{FD4F9643-C396-466E-8C83-BEE02320A1FC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6544833" y="3618704"/>
            <a:ext cx="1" cy="154664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7">
            <a:extLst>
              <a:ext uri="{FF2B5EF4-FFF2-40B4-BE49-F238E27FC236}">
                <a16:creationId xmlns:a16="http://schemas.microsoft.com/office/drawing/2014/main" xmlns="" id="{8880D351-FC6D-4061-9196-936330D1674A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380240" y="3611997"/>
            <a:ext cx="0" cy="161371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48">
            <a:extLst>
              <a:ext uri="{FF2B5EF4-FFF2-40B4-BE49-F238E27FC236}">
                <a16:creationId xmlns:a16="http://schemas.microsoft.com/office/drawing/2014/main" xmlns="" id="{9D3943DE-1C81-4B69-A31E-B45BF6B47A52}"/>
              </a:ext>
            </a:extLst>
          </p:cNvPr>
          <p:cNvGrpSpPr/>
          <p:nvPr/>
        </p:nvGrpSpPr>
        <p:grpSpPr>
          <a:xfrm>
            <a:off x="6190990" y="3773368"/>
            <a:ext cx="745221" cy="951092"/>
            <a:chOff x="5928043" y="1847036"/>
            <a:chExt cx="745221" cy="951092"/>
          </a:xfrm>
        </p:grpSpPr>
        <p:sp>
          <p:nvSpPr>
            <p:cNvPr id="23" name="TextBox 58">
              <a:extLst>
                <a:ext uri="{FF2B5EF4-FFF2-40B4-BE49-F238E27FC236}">
                  <a16:creationId xmlns:a16="http://schemas.microsoft.com/office/drawing/2014/main" xmlns="" id="{6EC3EF85-A98E-426F-B28A-9C2061EADCEE}"/>
                </a:ext>
              </a:extLst>
            </p:cNvPr>
            <p:cNvSpPr txBox="1"/>
            <p:nvPr/>
          </p:nvSpPr>
          <p:spPr>
            <a:xfrm>
              <a:off x="5928043" y="2523808"/>
              <a:ext cx="745221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800" b="1" dirty="0"/>
                <a:t>Attach/detach users</a:t>
              </a:r>
              <a:endParaRPr lang="en-US" sz="1400" b="1" dirty="0"/>
            </a:p>
          </p:txBody>
        </p:sp>
        <p:pic>
          <p:nvPicPr>
            <p:cNvPr id="24" name="Picture 59">
              <a:extLst>
                <a:ext uri="{FF2B5EF4-FFF2-40B4-BE49-F238E27FC236}">
                  <a16:creationId xmlns:a16="http://schemas.microsoft.com/office/drawing/2014/main" xmlns="" id="{3ED48491-AE93-436E-953A-DFA3A43A9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066" y="1847036"/>
              <a:ext cx="543639" cy="564959"/>
            </a:xfrm>
            <a:prstGeom prst="rect">
              <a:avLst/>
            </a:prstGeom>
          </p:spPr>
        </p:pic>
      </p:grpSp>
      <p:grpSp>
        <p:nvGrpSpPr>
          <p:cNvPr id="25" name="Group 49">
            <a:extLst>
              <a:ext uri="{FF2B5EF4-FFF2-40B4-BE49-F238E27FC236}">
                <a16:creationId xmlns:a16="http://schemas.microsoft.com/office/drawing/2014/main" xmlns="" id="{51D6E4B4-411E-46EF-85DF-7FB2036F02C9}"/>
              </a:ext>
            </a:extLst>
          </p:cNvPr>
          <p:cNvGrpSpPr/>
          <p:nvPr/>
        </p:nvGrpSpPr>
        <p:grpSpPr>
          <a:xfrm>
            <a:off x="7108419" y="3773368"/>
            <a:ext cx="590094" cy="951092"/>
            <a:chOff x="6010065" y="1847036"/>
            <a:chExt cx="590094" cy="951092"/>
          </a:xfrm>
        </p:grpSpPr>
        <p:sp>
          <p:nvSpPr>
            <p:cNvPr id="26" name="TextBox 56">
              <a:extLst>
                <a:ext uri="{FF2B5EF4-FFF2-40B4-BE49-F238E27FC236}">
                  <a16:creationId xmlns:a16="http://schemas.microsoft.com/office/drawing/2014/main" xmlns="" id="{47E74B87-083B-49B3-B768-08E3B98F6840}"/>
                </a:ext>
              </a:extLst>
            </p:cNvPr>
            <p:cNvSpPr txBox="1"/>
            <p:nvPr/>
          </p:nvSpPr>
          <p:spPr>
            <a:xfrm>
              <a:off x="6010065" y="2523808"/>
              <a:ext cx="590094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800" b="1" dirty="0"/>
                <a:t>Update/Get budgets</a:t>
              </a:r>
              <a:endParaRPr lang="en-US" sz="1400" b="1" dirty="0"/>
            </a:p>
          </p:txBody>
        </p:sp>
        <p:pic>
          <p:nvPicPr>
            <p:cNvPr id="27" name="Picture 57">
              <a:extLst>
                <a:ext uri="{FF2B5EF4-FFF2-40B4-BE49-F238E27FC236}">
                  <a16:creationId xmlns:a16="http://schemas.microsoft.com/office/drawing/2014/main" xmlns="" id="{ABD76E1D-27F2-4810-B9B3-2963B1ADA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066" y="1847036"/>
              <a:ext cx="543639" cy="564959"/>
            </a:xfrm>
            <a:prstGeom prst="rect">
              <a:avLst/>
            </a:prstGeom>
          </p:spPr>
        </p:pic>
      </p:grpSp>
      <p:grpSp>
        <p:nvGrpSpPr>
          <p:cNvPr id="28" name="Group 50">
            <a:extLst>
              <a:ext uri="{FF2B5EF4-FFF2-40B4-BE49-F238E27FC236}">
                <a16:creationId xmlns:a16="http://schemas.microsoft.com/office/drawing/2014/main" xmlns="" id="{614A6107-916E-4170-8A9E-65AEA6461E3B}"/>
              </a:ext>
            </a:extLst>
          </p:cNvPr>
          <p:cNvGrpSpPr/>
          <p:nvPr/>
        </p:nvGrpSpPr>
        <p:grpSpPr>
          <a:xfrm>
            <a:off x="1682008" y="2432493"/>
            <a:ext cx="894752" cy="817644"/>
            <a:chOff x="3831811" y="2859807"/>
            <a:chExt cx="894752" cy="817644"/>
          </a:xfrm>
        </p:grpSpPr>
        <p:pic>
          <p:nvPicPr>
            <p:cNvPr id="29" name="Picture 54">
              <a:extLst>
                <a:ext uri="{FF2B5EF4-FFF2-40B4-BE49-F238E27FC236}">
                  <a16:creationId xmlns:a16="http://schemas.microsoft.com/office/drawing/2014/main" xmlns="" id="{BE0DFF56-4C77-425A-BB0C-43924B541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216" y="2859807"/>
              <a:ext cx="519942" cy="623930"/>
            </a:xfrm>
            <a:prstGeom prst="rect">
              <a:avLst/>
            </a:prstGeom>
          </p:spPr>
        </p:pic>
        <p:sp>
          <p:nvSpPr>
            <p:cNvPr id="30" name="TextBox 55">
              <a:extLst>
                <a:ext uri="{FF2B5EF4-FFF2-40B4-BE49-F238E27FC236}">
                  <a16:creationId xmlns:a16="http://schemas.microsoft.com/office/drawing/2014/main" xmlns="" id="{5884B90C-3EDB-4C1F-A0D3-F9F84A269EAA}"/>
                </a:ext>
              </a:extLst>
            </p:cNvPr>
            <p:cNvSpPr txBox="1"/>
            <p:nvPr/>
          </p:nvSpPr>
          <p:spPr>
            <a:xfrm>
              <a:off x="3831811" y="3521819"/>
              <a:ext cx="894752" cy="155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Amazon Cognito</a:t>
              </a:r>
              <a:endParaRPr lang="en-US" b="1" dirty="0"/>
            </a:p>
          </p:txBody>
        </p:sp>
      </p:grpSp>
      <p:grpSp>
        <p:nvGrpSpPr>
          <p:cNvPr id="31" name="Group 51">
            <a:extLst>
              <a:ext uri="{FF2B5EF4-FFF2-40B4-BE49-F238E27FC236}">
                <a16:creationId xmlns:a16="http://schemas.microsoft.com/office/drawing/2014/main" xmlns="" id="{FB3940AC-D1EE-4CD0-A1F8-3827CEBC1C59}"/>
              </a:ext>
            </a:extLst>
          </p:cNvPr>
          <p:cNvGrpSpPr/>
          <p:nvPr/>
        </p:nvGrpSpPr>
        <p:grpSpPr>
          <a:xfrm>
            <a:off x="5365984" y="2433336"/>
            <a:ext cx="825006" cy="836556"/>
            <a:chOff x="5869382" y="679296"/>
            <a:chExt cx="825006" cy="836556"/>
          </a:xfrm>
        </p:grpSpPr>
        <p:pic>
          <p:nvPicPr>
            <p:cNvPr id="32" name="Picture 52">
              <a:extLst>
                <a:ext uri="{FF2B5EF4-FFF2-40B4-BE49-F238E27FC236}">
                  <a16:creationId xmlns:a16="http://schemas.microsoft.com/office/drawing/2014/main" xmlns="" id="{4B786463-0A3F-4DEA-A055-66E0D33CB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495" y="679296"/>
              <a:ext cx="544781" cy="653737"/>
            </a:xfrm>
            <a:prstGeom prst="rect">
              <a:avLst/>
            </a:prstGeom>
          </p:spPr>
        </p:pic>
        <p:sp>
          <p:nvSpPr>
            <p:cNvPr id="33" name="TextBox 53">
              <a:extLst>
                <a:ext uri="{FF2B5EF4-FFF2-40B4-BE49-F238E27FC236}">
                  <a16:creationId xmlns:a16="http://schemas.microsoft.com/office/drawing/2014/main" xmlns="" id="{C4B7F385-6BAE-4346-BFBB-62FD9225E531}"/>
                </a:ext>
              </a:extLst>
            </p:cNvPr>
            <p:cNvSpPr txBox="1"/>
            <p:nvPr/>
          </p:nvSpPr>
          <p:spPr>
            <a:xfrm>
              <a:off x="5869382" y="1360220"/>
              <a:ext cx="825006" cy="155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 Lambda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243160" y="260161"/>
            <a:ext cx="5565811" cy="7462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Webpage: Design Structure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2105007-BDC2-43DB-9D68-1B32440FC366}"/>
              </a:ext>
            </a:extLst>
          </p:cNvPr>
          <p:cNvSpPr txBox="1"/>
          <p:nvPr/>
        </p:nvSpPr>
        <p:spPr>
          <a:xfrm>
            <a:off x="12514191" y="1502177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Sign-in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12DC489-7EF0-412E-98C5-F915EF7FB46F}"/>
              </a:ext>
            </a:extLst>
          </p:cNvPr>
          <p:cNvSpPr txBox="1"/>
          <p:nvPr/>
        </p:nvSpPr>
        <p:spPr>
          <a:xfrm>
            <a:off x="12514191" y="1809954"/>
            <a:ext cx="647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Token</a:t>
            </a:r>
          </a:p>
        </p:txBody>
      </p:sp>
      <p:grpSp>
        <p:nvGrpSpPr>
          <p:cNvPr id="53" name="Group 105">
            <a:extLst>
              <a:ext uri="{FF2B5EF4-FFF2-40B4-BE49-F238E27FC236}">
                <a16:creationId xmlns:a16="http://schemas.microsoft.com/office/drawing/2014/main" xmlns="" id="{48A3569E-AB27-480E-A982-8431B547D83B}"/>
              </a:ext>
            </a:extLst>
          </p:cNvPr>
          <p:cNvGrpSpPr/>
          <p:nvPr/>
        </p:nvGrpSpPr>
        <p:grpSpPr>
          <a:xfrm>
            <a:off x="7083426" y="5460655"/>
            <a:ext cx="640080" cy="880907"/>
            <a:chOff x="6034346" y="5189282"/>
            <a:chExt cx="640080" cy="880907"/>
          </a:xfrm>
        </p:grpSpPr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xmlns="" id="{0AE44461-D729-4AB6-BAA8-E40EC8DE8BF6}"/>
                </a:ext>
              </a:extLst>
            </p:cNvPr>
            <p:cNvSpPr txBox="1"/>
            <p:nvPr/>
          </p:nvSpPr>
          <p:spPr>
            <a:xfrm>
              <a:off x="6034346" y="5730426"/>
              <a:ext cx="640080" cy="3397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800" b="1" dirty="0"/>
                <a:t>Budgets Table</a:t>
              </a:r>
              <a:endParaRPr lang="en-US" sz="1400" b="1" dirty="0"/>
            </a:p>
          </p:txBody>
        </p:sp>
        <p:pic>
          <p:nvPicPr>
            <p:cNvPr id="55" name="Picture 65">
              <a:extLst>
                <a:ext uri="{FF2B5EF4-FFF2-40B4-BE49-F238E27FC236}">
                  <a16:creationId xmlns:a16="http://schemas.microsoft.com/office/drawing/2014/main" xmlns="" id="{3D6305FA-819C-4020-8640-C5E91BFF2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32" y="5189282"/>
              <a:ext cx="487309" cy="479320"/>
            </a:xfrm>
            <a:prstGeom prst="rect">
              <a:avLst/>
            </a:prstGeom>
          </p:spPr>
        </p:pic>
      </p:grpSp>
      <p:grpSp>
        <p:nvGrpSpPr>
          <p:cNvPr id="58" name="Group 68">
            <a:extLst>
              <a:ext uri="{FF2B5EF4-FFF2-40B4-BE49-F238E27FC236}">
                <a16:creationId xmlns:a16="http://schemas.microsoft.com/office/drawing/2014/main" xmlns="" id="{D94D3D25-62FD-42FC-9E60-9408717B69D7}"/>
              </a:ext>
            </a:extLst>
          </p:cNvPr>
          <p:cNvGrpSpPr/>
          <p:nvPr/>
        </p:nvGrpSpPr>
        <p:grpSpPr>
          <a:xfrm>
            <a:off x="5186057" y="5488730"/>
            <a:ext cx="640080" cy="852832"/>
            <a:chOff x="366843" y="663020"/>
            <a:chExt cx="640080" cy="852832"/>
          </a:xfrm>
        </p:grpSpPr>
        <p:pic>
          <p:nvPicPr>
            <p:cNvPr id="59" name="Picture 69">
              <a:extLst>
                <a:ext uri="{FF2B5EF4-FFF2-40B4-BE49-F238E27FC236}">
                  <a16:creationId xmlns:a16="http://schemas.microsoft.com/office/drawing/2014/main" xmlns="" id="{62690486-0F54-4735-B73F-F2B7CCC21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32" y="663020"/>
              <a:ext cx="335701" cy="636066"/>
            </a:xfrm>
            <a:prstGeom prst="rect">
              <a:avLst/>
            </a:prstGeom>
          </p:spPr>
        </p:pic>
        <p:sp>
          <p:nvSpPr>
            <p:cNvPr id="60" name="TextBox 70">
              <a:extLst>
                <a:ext uri="{FF2B5EF4-FFF2-40B4-BE49-F238E27FC236}">
                  <a16:creationId xmlns:a16="http://schemas.microsoft.com/office/drawing/2014/main" xmlns="" id="{668B0E67-AF3F-47C3-8CE2-0C6880B3EFD4}"/>
                </a:ext>
              </a:extLst>
            </p:cNvPr>
            <p:cNvSpPr txBox="1"/>
            <p:nvPr/>
          </p:nvSpPr>
          <p:spPr>
            <a:xfrm>
              <a:off x="366843" y="1360404"/>
              <a:ext cx="640080" cy="155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IAM</a:t>
              </a:r>
            </a:p>
          </p:txBody>
        </p:sp>
      </p:grpSp>
      <p:sp>
        <p:nvSpPr>
          <p:cNvPr id="42" name="Left Brace 41">
            <a:extLst>
              <a:ext uri="{FF2B5EF4-FFF2-40B4-BE49-F238E27FC236}">
                <a16:creationId xmlns:a16="http://schemas.microsoft.com/office/drawing/2014/main" xmlns="" id="{48BBEE48-F29E-4447-9925-6A1D65786BDC}"/>
              </a:ext>
            </a:extLst>
          </p:cNvPr>
          <p:cNvSpPr/>
          <p:nvPr/>
        </p:nvSpPr>
        <p:spPr>
          <a:xfrm rot="16200000">
            <a:off x="5176967" y="3631891"/>
            <a:ext cx="636547" cy="2881943"/>
          </a:xfrm>
          <a:prstGeom prst="leftBrace">
            <a:avLst>
              <a:gd name="adj1" fmla="val 6462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xmlns="" id="{298FE80A-FCC2-4CA9-AA60-81FF0CDAF7E7}"/>
              </a:ext>
            </a:extLst>
          </p:cNvPr>
          <p:cNvSpPr/>
          <p:nvPr/>
        </p:nvSpPr>
        <p:spPr>
          <a:xfrm rot="16200000">
            <a:off x="7108052" y="4659737"/>
            <a:ext cx="636547" cy="820163"/>
          </a:xfrm>
          <a:prstGeom prst="leftBrace">
            <a:avLst>
              <a:gd name="adj1" fmla="val 6462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81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28 -0.01505 L -0.86523 -0.01505 C -0.89987 -0.01505 -0.94219 0.0581 -0.94219 0.11759 L -0.94219 0.2504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906 0.20556 L -0.86211 0.20556 C -0.82773 0.20556 -0.78515 0.13125 -0.78515 0.0713 L -0.78515 -0.06273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>
            <a:extLst>
              <a:ext uri="{FF2B5EF4-FFF2-40B4-BE49-F238E27FC236}">
                <a16:creationId xmlns:a16="http://schemas.microsoft.com/office/drawing/2014/main" xmlns="" id="{4815A7B4-532E-48C9-AC24-D78ACF3339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D40109F4-CE5C-45F4-856E-F3F69C9FD4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xmlns="" id="{3CBAA4DE-3D7B-460B-AE98-D9F9990C0B6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">
              <a:extLst>
                <a:ext uri="{FF2B5EF4-FFF2-40B4-BE49-F238E27FC236}">
                  <a16:creationId xmlns:a16="http://schemas.microsoft.com/office/drawing/2014/main" xmlns="" id="{7BF1ED3E-4F80-4AF6-A41B-44F53DDE610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xmlns="" id="{C0B2D747-3E31-45C5-9A98-A9710A585F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xmlns="" id="{A15FD4BA-3020-462D-8BE8-B3A65B8E49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2">
              <a:extLst>
                <a:ext uri="{FF2B5EF4-FFF2-40B4-BE49-F238E27FC236}">
                  <a16:creationId xmlns:a16="http://schemas.microsoft.com/office/drawing/2014/main" xmlns="" id="{A304284A-7318-4DD5-898C-2F6B23C778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xmlns="" id="{9DF48E66-B635-4509-B115-E0987C014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xmlns="" id="{E3B96D94-5F5A-4F4C-810C-917BF4D266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xmlns="" id="{7F3782D6-BFF8-4389-9D39-A023ADAA92C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7">
              <a:extLst>
                <a:ext uri="{FF2B5EF4-FFF2-40B4-BE49-F238E27FC236}">
                  <a16:creationId xmlns:a16="http://schemas.microsoft.com/office/drawing/2014/main" xmlns="" id="{ECE162D4-FCAE-441B-B5E9-C91DE62124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6" descr="Image result for presentation demo">
            <a:extLst>
              <a:ext uri="{FF2B5EF4-FFF2-40B4-BE49-F238E27FC236}">
                <a16:creationId xmlns:a16="http://schemas.microsoft.com/office/drawing/2014/main" xmlns="" id="{10DD1F3F-8FF1-4530-A981-544FF6E694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13" y="934222"/>
            <a:ext cx="4575543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r-JO" dirty="0"/>
              <a:t>AWS </a:t>
            </a:r>
            <a:r>
              <a:rPr lang="ar-JO" dirty="0" err="1"/>
              <a:t>Manager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372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AWS provides budget creation:</a:t>
            </a:r>
          </a:p>
          <a:p>
            <a:pPr lvl="1"/>
            <a:r>
              <a:rPr lang="en-US" dirty="0"/>
              <a:t>Sends alerts on certain threshold.</a:t>
            </a:r>
          </a:p>
          <a:p>
            <a:pPr lvl="1"/>
            <a:r>
              <a:rPr lang="en-US" dirty="0"/>
              <a:t>Monitor budgets on specific services.</a:t>
            </a:r>
          </a:p>
          <a:p>
            <a:pPr lvl="0"/>
            <a:r>
              <a:rPr lang="en-US" dirty="0"/>
              <a:t>Problems</a:t>
            </a:r>
          </a:p>
          <a:p>
            <a:pPr lvl="1"/>
            <a:r>
              <a:rPr lang="en-US" dirty="0"/>
              <a:t>It takes 24-hours to update and send alerts.</a:t>
            </a:r>
          </a:p>
          <a:p>
            <a:pPr lvl="2"/>
            <a:r>
              <a:rPr lang="en-US" dirty="0"/>
              <a:t>Might cause huge losses to heavy users who forget expensive instances!</a:t>
            </a:r>
          </a:p>
          <a:p>
            <a:pPr lvl="1"/>
            <a:r>
              <a:rPr lang="en-US" dirty="0"/>
              <a:t>Hard and tiring to monitor budgets per groups.</a:t>
            </a:r>
          </a:p>
          <a:p>
            <a:pPr lvl="2"/>
            <a:r>
              <a:rPr lang="en-US" dirty="0"/>
              <a:t>Need to manually tag each instance and resource.</a:t>
            </a:r>
          </a:p>
          <a:p>
            <a:pPr lvl="2"/>
            <a:r>
              <a:rPr lang="en-US" dirty="0"/>
              <a:t>Prone to inconsistency due to human mistakes.</a:t>
            </a:r>
          </a:p>
        </p:txBody>
      </p:sp>
    </p:spTree>
    <p:extLst>
      <p:ext uri="{BB962C8B-B14F-4D97-AF65-F5344CB8AC3E}">
        <p14:creationId xmlns:p14="http://schemas.microsoft.com/office/powerpoint/2010/main" val="1102352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44288-2F7D-4F17-9CA2-2DAAB433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4" y="609600"/>
            <a:ext cx="7865147" cy="1320800"/>
          </a:xfrm>
        </p:spPr>
        <p:txBody>
          <a:bodyPr/>
          <a:lstStyle/>
          <a:p>
            <a:r>
              <a:rPr lang="en-US" dirty="0"/>
              <a:t>Amazon </a:t>
            </a:r>
            <a:r>
              <a:rPr lang="en-US" dirty="0" err="1"/>
              <a:t>CloudWatch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0C898-659B-41CD-998E-4C1C94AA8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monitor: CPU, data transfer and disk usage activities.</a:t>
            </a:r>
          </a:p>
          <a:p>
            <a:r>
              <a:rPr lang="en-US" dirty="0"/>
              <a:t>Collect and track metrics configurations.</a:t>
            </a:r>
          </a:p>
          <a:p>
            <a:r>
              <a:rPr lang="en-US" dirty="0"/>
              <a:t>Automatic alarms/reactions on selected changes.</a:t>
            </a:r>
          </a:p>
          <a:p>
            <a:r>
              <a:rPr lang="en-US" dirty="0"/>
              <a:t>Customizable graphs and statistics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CloudWatch.png">
            <a:extLst>
              <a:ext uri="{FF2B5EF4-FFF2-40B4-BE49-F238E27FC236}">
                <a16:creationId xmlns:a16="http://schemas.microsoft.com/office/drawing/2014/main" xmlns="" id="{639B7C2D-0AED-4571-9919-4DAD9EABB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5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25201-DEB8-40CB-B475-719232E3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506" y="609600"/>
            <a:ext cx="7913495" cy="1320800"/>
          </a:xfrm>
        </p:spPr>
        <p:txBody>
          <a:bodyPr/>
          <a:lstStyle/>
          <a:p>
            <a:r>
              <a:rPr lang="en-US" dirty="0"/>
              <a:t>Solution: Realtime Java Monitor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Monitors group budgets in real-time.</a:t>
            </a:r>
          </a:p>
          <a:p>
            <a:r>
              <a:rPr lang="en-US" dirty="0"/>
              <a:t>Automatically registers </a:t>
            </a:r>
            <a:r>
              <a:rPr lang="en-US" dirty="0" err="1"/>
              <a:t>CloudWatch</a:t>
            </a:r>
            <a:r>
              <a:rPr lang="en-US" dirty="0"/>
              <a:t> Metrics Data.</a:t>
            </a:r>
          </a:p>
          <a:p>
            <a:pPr lvl="1"/>
            <a:r>
              <a:rPr lang="en-US" dirty="0"/>
              <a:t>Real-time data </a:t>
            </a:r>
            <a:r>
              <a:rPr lang="en-US" dirty="0" smtClean="0"/>
              <a:t>expenses.</a:t>
            </a:r>
            <a:endParaRPr lang="en-US" dirty="0"/>
          </a:p>
          <a:p>
            <a:pPr lvl="1"/>
            <a:r>
              <a:rPr lang="en-US" dirty="0"/>
              <a:t>Can be viewed in customizable graphs provided by AWS.</a:t>
            </a:r>
          </a:p>
          <a:p>
            <a:pPr lvl="2"/>
            <a:r>
              <a:rPr lang="en-US" dirty="0"/>
              <a:t>View aggregated </a:t>
            </a:r>
            <a:r>
              <a:rPr lang="en-US" dirty="0" smtClean="0"/>
              <a:t>charges.</a:t>
            </a:r>
          </a:p>
          <a:p>
            <a:pPr lvl="2"/>
            <a:r>
              <a:rPr lang="en-US" dirty="0" smtClean="0"/>
              <a:t>View m</a:t>
            </a:r>
            <a:r>
              <a:rPr lang="en-US" dirty="0" smtClean="0"/>
              <a:t>inute-by-minute estimated charges.</a:t>
            </a:r>
          </a:p>
          <a:p>
            <a:pPr lvl="1"/>
            <a:r>
              <a:rPr lang="en-US" dirty="0" smtClean="0"/>
              <a:t>Monitored </a:t>
            </a:r>
            <a:r>
              <a:rPr lang="en-US" dirty="0"/>
              <a:t>usages are provided separately for each group.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74" y="561457"/>
            <a:ext cx="857533" cy="8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433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5">
            <a:extLst>
              <a:ext uri="{FF2B5EF4-FFF2-40B4-BE49-F238E27FC236}">
                <a16:creationId xmlns:a16="http://schemas.microsoft.com/office/drawing/2014/main" xmlns="" id="{65DB0D5F-79E5-4DC6-99AB-C71247A15451}"/>
              </a:ext>
            </a:extLst>
          </p:cNvPr>
          <p:cNvGrpSpPr/>
          <p:nvPr/>
        </p:nvGrpSpPr>
        <p:grpSpPr>
          <a:xfrm>
            <a:off x="1591104" y="1203975"/>
            <a:ext cx="5606547" cy="4480715"/>
            <a:chOff x="1591104" y="1203975"/>
            <a:chExt cx="5606547" cy="4480715"/>
          </a:xfrm>
        </p:grpSpPr>
        <p:grpSp>
          <p:nvGrpSpPr>
            <p:cNvPr id="2" name="Group 36">
              <a:extLst>
                <a:ext uri="{FF2B5EF4-FFF2-40B4-BE49-F238E27FC236}">
                  <a16:creationId xmlns:a16="http://schemas.microsoft.com/office/drawing/2014/main" xmlns="" id="{CF527C2B-AF99-413B-B0F3-983DD1B2E540}"/>
                </a:ext>
              </a:extLst>
            </p:cNvPr>
            <p:cNvGrpSpPr/>
            <p:nvPr/>
          </p:nvGrpSpPr>
          <p:grpSpPr>
            <a:xfrm>
              <a:off x="3498880" y="1203975"/>
              <a:ext cx="1727062" cy="959837"/>
              <a:chOff x="2441385" y="650856"/>
              <a:chExt cx="1727062" cy="959837"/>
            </a:xfrm>
          </p:grpSpPr>
          <p:pic>
            <p:nvPicPr>
              <p:cNvPr id="3" name="Picture 70">
                <a:extLst>
                  <a:ext uri="{FF2B5EF4-FFF2-40B4-BE49-F238E27FC236}">
                    <a16:creationId xmlns:a16="http://schemas.microsoft.com/office/drawing/2014/main" xmlns="" id="{009F75DB-D12D-47A1-B575-43FDED192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7283" y="879174"/>
                <a:ext cx="635267" cy="731519"/>
              </a:xfrm>
              <a:prstGeom prst="rect">
                <a:avLst/>
              </a:prstGeom>
            </p:spPr>
          </p:pic>
          <p:sp>
            <p:nvSpPr>
              <p:cNvPr id="4" name="TextBox 71">
                <a:extLst>
                  <a:ext uri="{FF2B5EF4-FFF2-40B4-BE49-F238E27FC236}">
                    <a16:creationId xmlns:a16="http://schemas.microsoft.com/office/drawing/2014/main" xmlns="" id="{B9E05891-F771-44F8-A9F7-B73A4C394358}"/>
                  </a:ext>
                </a:extLst>
              </p:cNvPr>
              <p:cNvSpPr txBox="1"/>
              <p:nvPr/>
            </p:nvSpPr>
            <p:spPr>
              <a:xfrm>
                <a:off x="2441385" y="650856"/>
                <a:ext cx="1727062" cy="3200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noAutofit/>
              </a:bodyPr>
              <a:lstStyle/>
              <a:p>
                <a:pPr algn="ctr"/>
                <a:r>
                  <a:rPr lang="en-US" sz="1400" b="1" dirty="0">
                    <a:cs typeface="Helvetica Neue"/>
                  </a:rPr>
                  <a:t>AWS Monitor - App</a:t>
                </a:r>
              </a:p>
            </p:txBody>
          </p:sp>
        </p:grpSp>
        <p:grpSp>
          <p:nvGrpSpPr>
            <p:cNvPr id="5" name="Group 37">
              <a:extLst>
                <a:ext uri="{FF2B5EF4-FFF2-40B4-BE49-F238E27FC236}">
                  <a16:creationId xmlns:a16="http://schemas.microsoft.com/office/drawing/2014/main" xmlns="" id="{2CB6A6CF-DE15-4879-AB5F-8F4982696ED2}"/>
                </a:ext>
              </a:extLst>
            </p:cNvPr>
            <p:cNvGrpSpPr/>
            <p:nvPr/>
          </p:nvGrpSpPr>
          <p:grpSpPr>
            <a:xfrm>
              <a:off x="6254101" y="3019392"/>
              <a:ext cx="943550" cy="1245957"/>
              <a:chOff x="344931" y="710759"/>
              <a:chExt cx="943550" cy="1245957"/>
            </a:xfrm>
          </p:grpSpPr>
          <p:pic>
            <p:nvPicPr>
              <p:cNvPr id="6" name="Picture 68">
                <a:extLst>
                  <a:ext uri="{FF2B5EF4-FFF2-40B4-BE49-F238E27FC236}">
                    <a16:creationId xmlns:a16="http://schemas.microsoft.com/office/drawing/2014/main" xmlns="" id="{672665C7-2CF3-429B-929D-C372F78C6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44" y="710759"/>
                <a:ext cx="525324" cy="596313"/>
              </a:xfrm>
              <a:prstGeom prst="rect">
                <a:avLst/>
              </a:prstGeom>
            </p:spPr>
          </p:pic>
          <p:sp>
            <p:nvSpPr>
              <p:cNvPr id="7" name="TextBox 69">
                <a:extLst>
                  <a:ext uri="{FF2B5EF4-FFF2-40B4-BE49-F238E27FC236}">
                    <a16:creationId xmlns:a16="http://schemas.microsoft.com/office/drawing/2014/main" xmlns="" id="{8E288305-6C16-44C6-B866-4E472EC7AFBC}"/>
                  </a:ext>
                </a:extLst>
              </p:cNvPr>
              <p:cNvSpPr txBox="1"/>
              <p:nvPr/>
            </p:nvSpPr>
            <p:spPr>
              <a:xfrm>
                <a:off x="344931" y="1360403"/>
                <a:ext cx="943550" cy="596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000" b="1" dirty="0"/>
                  <a:t>Amazon CloudWatch</a:t>
                </a:r>
              </a:p>
              <a:p>
                <a:pPr algn="ctr"/>
                <a:r>
                  <a:rPr lang="en-US" sz="1000" b="1" dirty="0"/>
                  <a:t>(Custom metrics per group)</a:t>
                </a:r>
              </a:p>
              <a:p>
                <a:pPr algn="ctr"/>
                <a:endParaRPr lang="en-US" sz="1000" b="1" dirty="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xmlns="" id="{1F03B5F6-D59C-4EAF-858C-C883F86D9219}"/>
                </a:ext>
              </a:extLst>
            </p:cNvPr>
            <p:cNvGrpSpPr/>
            <p:nvPr/>
          </p:nvGrpSpPr>
          <p:grpSpPr>
            <a:xfrm>
              <a:off x="1591104" y="2976159"/>
              <a:ext cx="640080" cy="766325"/>
              <a:chOff x="759328" y="3789946"/>
              <a:chExt cx="640080" cy="766325"/>
            </a:xfrm>
          </p:grpSpPr>
          <p:sp>
            <p:nvSpPr>
              <p:cNvPr id="9" name="TextBox 66">
                <a:extLst>
                  <a:ext uri="{FF2B5EF4-FFF2-40B4-BE49-F238E27FC236}">
                    <a16:creationId xmlns:a16="http://schemas.microsoft.com/office/drawing/2014/main" xmlns="" id="{5F359C0C-C405-4952-9044-1C07159ADC22}"/>
                  </a:ext>
                </a:extLst>
              </p:cNvPr>
              <p:cNvSpPr txBox="1"/>
              <p:nvPr/>
            </p:nvSpPr>
            <p:spPr>
              <a:xfrm>
                <a:off x="759328" y="4356046"/>
                <a:ext cx="640080" cy="200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800" b="1" dirty="0"/>
                  <a:t>Email</a:t>
                </a:r>
                <a:endParaRPr lang="en-US" sz="1400" b="1" dirty="0"/>
              </a:p>
            </p:txBody>
          </p:sp>
          <p:pic>
            <p:nvPicPr>
              <p:cNvPr id="10" name="Picture 67">
                <a:extLst>
                  <a:ext uri="{FF2B5EF4-FFF2-40B4-BE49-F238E27FC236}">
                    <a16:creationId xmlns:a16="http://schemas.microsoft.com/office/drawing/2014/main" xmlns="" id="{CA463679-E439-4E98-B8CB-BCCC4B5F6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746" y="3789946"/>
                <a:ext cx="591244" cy="459856"/>
              </a:xfrm>
              <a:prstGeom prst="rect">
                <a:avLst/>
              </a:prstGeom>
            </p:spPr>
          </p:pic>
        </p:grpSp>
        <p:grpSp>
          <p:nvGrpSpPr>
            <p:cNvPr id="11" name="Group 41">
              <a:extLst>
                <a:ext uri="{FF2B5EF4-FFF2-40B4-BE49-F238E27FC236}">
                  <a16:creationId xmlns:a16="http://schemas.microsoft.com/office/drawing/2014/main" xmlns="" id="{2929D003-AA46-4B43-90D9-F783D457ABAE}"/>
                </a:ext>
              </a:extLst>
            </p:cNvPr>
            <p:cNvGrpSpPr/>
            <p:nvPr/>
          </p:nvGrpSpPr>
          <p:grpSpPr>
            <a:xfrm>
              <a:off x="3034532" y="4803783"/>
              <a:ext cx="640080" cy="880907"/>
              <a:chOff x="5292203" y="4016449"/>
              <a:chExt cx="640080" cy="880907"/>
            </a:xfrm>
          </p:grpSpPr>
          <p:sp>
            <p:nvSpPr>
              <p:cNvPr id="12" name="TextBox 64">
                <a:extLst>
                  <a:ext uri="{FF2B5EF4-FFF2-40B4-BE49-F238E27FC236}">
                    <a16:creationId xmlns:a16="http://schemas.microsoft.com/office/drawing/2014/main" xmlns="" id="{B2CF6F57-3607-4F00-84FB-802ADC7E419F}"/>
                  </a:ext>
                </a:extLst>
              </p:cNvPr>
              <p:cNvSpPr txBox="1"/>
              <p:nvPr/>
            </p:nvSpPr>
            <p:spPr>
              <a:xfrm>
                <a:off x="5292203" y="4557593"/>
                <a:ext cx="640080" cy="3397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800" b="1" dirty="0"/>
                  <a:t>Budgets Table</a:t>
                </a:r>
                <a:endParaRPr lang="en-US" sz="1400" b="1" dirty="0"/>
              </a:p>
            </p:txBody>
          </p:sp>
          <p:pic>
            <p:nvPicPr>
              <p:cNvPr id="13" name="Picture 65">
                <a:extLst>
                  <a:ext uri="{FF2B5EF4-FFF2-40B4-BE49-F238E27FC236}">
                    <a16:creationId xmlns:a16="http://schemas.microsoft.com/office/drawing/2014/main" xmlns="" id="{3371C390-0A2F-415C-B11C-94AEBAF0E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8589" y="4016449"/>
                <a:ext cx="487309" cy="479320"/>
              </a:xfrm>
              <a:prstGeom prst="rect">
                <a:avLst/>
              </a:prstGeom>
            </p:spPr>
          </p:pic>
        </p:grpSp>
        <p:grpSp>
          <p:nvGrpSpPr>
            <p:cNvPr id="14" name="Group 42">
              <a:extLst>
                <a:ext uri="{FF2B5EF4-FFF2-40B4-BE49-F238E27FC236}">
                  <a16:creationId xmlns:a16="http://schemas.microsoft.com/office/drawing/2014/main" xmlns="" id="{3054D7AA-6C83-4C86-9AED-2B4E169A0C8A}"/>
                </a:ext>
              </a:extLst>
            </p:cNvPr>
            <p:cNvGrpSpPr/>
            <p:nvPr/>
          </p:nvGrpSpPr>
          <p:grpSpPr>
            <a:xfrm>
              <a:off x="3913317" y="2932063"/>
              <a:ext cx="894752" cy="970441"/>
              <a:chOff x="8687062" y="1655719"/>
              <a:chExt cx="894752" cy="970441"/>
            </a:xfrm>
          </p:grpSpPr>
          <p:pic>
            <p:nvPicPr>
              <p:cNvPr id="15" name="Picture 62">
                <a:extLst>
                  <a:ext uri="{FF2B5EF4-FFF2-40B4-BE49-F238E27FC236}">
                    <a16:creationId xmlns:a16="http://schemas.microsoft.com/office/drawing/2014/main" xmlns="" id="{7F9A1042-6C99-48E3-86C6-47E76F262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2704" y="1655719"/>
                <a:ext cx="543466" cy="601994"/>
              </a:xfrm>
              <a:prstGeom prst="rect">
                <a:avLst/>
              </a:prstGeom>
            </p:spPr>
          </p:pic>
          <p:sp>
            <p:nvSpPr>
              <p:cNvPr id="16" name="TextBox 63">
                <a:extLst>
                  <a:ext uri="{FF2B5EF4-FFF2-40B4-BE49-F238E27FC236}">
                    <a16:creationId xmlns:a16="http://schemas.microsoft.com/office/drawing/2014/main" xmlns="" id="{A1027D7E-C8FA-4F8C-A875-820003662778}"/>
                  </a:ext>
                </a:extLst>
              </p:cNvPr>
              <p:cNvSpPr txBox="1"/>
              <p:nvPr/>
            </p:nvSpPr>
            <p:spPr>
              <a:xfrm>
                <a:off x="8687062" y="2306122"/>
                <a:ext cx="894752" cy="320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000" b="1" dirty="0"/>
                  <a:t>Amazon</a:t>
                </a:r>
                <a:br>
                  <a:rPr lang="en-US" sz="1000" b="1" dirty="0"/>
                </a:br>
                <a:r>
                  <a:rPr lang="en-US" sz="1000" b="1" dirty="0" err="1"/>
                  <a:t>DynamoDB</a:t>
                </a:r>
                <a:endParaRPr lang="en-US" b="1" dirty="0"/>
              </a:p>
            </p:txBody>
          </p:sp>
        </p:grpSp>
        <p:grpSp>
          <p:nvGrpSpPr>
            <p:cNvPr id="17" name="Group 43">
              <a:extLst>
                <a:ext uri="{FF2B5EF4-FFF2-40B4-BE49-F238E27FC236}">
                  <a16:creationId xmlns:a16="http://schemas.microsoft.com/office/drawing/2014/main" xmlns="" id="{372C469C-2483-481C-8F25-E276DB1A2A9C}"/>
                </a:ext>
              </a:extLst>
            </p:cNvPr>
            <p:cNvGrpSpPr/>
            <p:nvPr/>
          </p:nvGrpSpPr>
          <p:grpSpPr>
            <a:xfrm>
              <a:off x="4049891" y="4803783"/>
              <a:ext cx="640080" cy="880907"/>
              <a:chOff x="5292203" y="4016449"/>
              <a:chExt cx="640080" cy="880907"/>
            </a:xfrm>
          </p:grpSpPr>
          <p:sp>
            <p:nvSpPr>
              <p:cNvPr id="18" name="TextBox 60">
                <a:extLst>
                  <a:ext uri="{FF2B5EF4-FFF2-40B4-BE49-F238E27FC236}">
                    <a16:creationId xmlns:a16="http://schemas.microsoft.com/office/drawing/2014/main" xmlns="" id="{934D6126-94B0-4143-B42B-0FA7C8CE9F94}"/>
                  </a:ext>
                </a:extLst>
              </p:cNvPr>
              <p:cNvSpPr txBox="1"/>
              <p:nvPr/>
            </p:nvSpPr>
            <p:spPr>
              <a:xfrm>
                <a:off x="5292203" y="4557593"/>
                <a:ext cx="640080" cy="3397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800" b="1" dirty="0"/>
                  <a:t>Instance Owners Table</a:t>
                </a:r>
                <a:endParaRPr lang="en-US" sz="1400" b="1" dirty="0"/>
              </a:p>
            </p:txBody>
          </p:sp>
          <p:pic>
            <p:nvPicPr>
              <p:cNvPr id="19" name="Picture 61">
                <a:extLst>
                  <a:ext uri="{FF2B5EF4-FFF2-40B4-BE49-F238E27FC236}">
                    <a16:creationId xmlns:a16="http://schemas.microsoft.com/office/drawing/2014/main" xmlns="" id="{55A5262A-3500-4CCB-A828-753047F20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8589" y="4016449"/>
                <a:ext cx="487309" cy="479320"/>
              </a:xfrm>
              <a:prstGeom prst="rect">
                <a:avLst/>
              </a:prstGeom>
            </p:spPr>
          </p:pic>
        </p:grpSp>
        <p:grpSp>
          <p:nvGrpSpPr>
            <p:cNvPr id="20" name="Group 44">
              <a:extLst>
                <a:ext uri="{FF2B5EF4-FFF2-40B4-BE49-F238E27FC236}">
                  <a16:creationId xmlns:a16="http://schemas.microsoft.com/office/drawing/2014/main" xmlns="" id="{19FD6439-E12E-40F7-8E66-C8316BC6E377}"/>
                </a:ext>
              </a:extLst>
            </p:cNvPr>
            <p:cNvGrpSpPr/>
            <p:nvPr/>
          </p:nvGrpSpPr>
          <p:grpSpPr>
            <a:xfrm>
              <a:off x="4997572" y="4803783"/>
              <a:ext cx="640080" cy="880907"/>
              <a:chOff x="5292203" y="4016449"/>
              <a:chExt cx="640080" cy="880907"/>
            </a:xfrm>
          </p:grpSpPr>
          <p:sp>
            <p:nvSpPr>
              <p:cNvPr id="21" name="TextBox 58">
                <a:extLst>
                  <a:ext uri="{FF2B5EF4-FFF2-40B4-BE49-F238E27FC236}">
                    <a16:creationId xmlns:a16="http://schemas.microsoft.com/office/drawing/2014/main" xmlns="" id="{8DE21DE1-4580-4900-9E7A-ADE798D8CCFF}"/>
                  </a:ext>
                </a:extLst>
              </p:cNvPr>
              <p:cNvSpPr txBox="1"/>
              <p:nvPr/>
            </p:nvSpPr>
            <p:spPr>
              <a:xfrm>
                <a:off x="5292203" y="4557593"/>
                <a:ext cx="640080" cy="3397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800" b="1" dirty="0"/>
                  <a:t>Instance Prices Table</a:t>
                </a:r>
                <a:endParaRPr lang="en-US" sz="1400" b="1" dirty="0"/>
              </a:p>
            </p:txBody>
          </p:sp>
          <p:pic>
            <p:nvPicPr>
              <p:cNvPr id="22" name="Picture 59">
                <a:extLst>
                  <a:ext uri="{FF2B5EF4-FFF2-40B4-BE49-F238E27FC236}">
                    <a16:creationId xmlns:a16="http://schemas.microsoft.com/office/drawing/2014/main" xmlns="" id="{9C91614A-3E5D-417C-891A-75D43E963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8589" y="4016449"/>
                <a:ext cx="487309" cy="479320"/>
              </a:xfrm>
              <a:prstGeom prst="rect">
                <a:avLst/>
              </a:prstGeom>
            </p:spPr>
          </p:pic>
        </p:grpSp>
        <p:cxnSp>
          <p:nvCxnSpPr>
            <p:cNvPr id="23" name="Straight Connector 45">
              <a:extLst>
                <a:ext uri="{FF2B5EF4-FFF2-40B4-BE49-F238E27FC236}">
                  <a16:creationId xmlns:a16="http://schemas.microsoft.com/office/drawing/2014/main" xmlns="" id="{91621A03-EBC2-4E52-A7F4-435BC882D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6896" y="4110533"/>
              <a:ext cx="1965156" cy="0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6">
              <a:extLst>
                <a:ext uri="{FF2B5EF4-FFF2-40B4-BE49-F238E27FC236}">
                  <a16:creationId xmlns:a16="http://schemas.microsoft.com/office/drawing/2014/main" xmlns="" id="{861E8B83-2DFC-479E-A713-6DC8ED311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6074" y="4110533"/>
              <a:ext cx="612" cy="635734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7">
              <a:extLst>
                <a:ext uri="{FF2B5EF4-FFF2-40B4-BE49-F238E27FC236}">
                  <a16:creationId xmlns:a16="http://schemas.microsoft.com/office/drawing/2014/main" xmlns="" id="{821AF244-4D98-4F66-9161-AF0261D5A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9319" y="4116280"/>
              <a:ext cx="612" cy="635734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8">
              <a:extLst>
                <a:ext uri="{FF2B5EF4-FFF2-40B4-BE49-F238E27FC236}">
                  <a16:creationId xmlns:a16="http://schemas.microsoft.com/office/drawing/2014/main" xmlns="" id="{36871C0A-3466-4A0B-A910-48E04B432D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052" y="4107842"/>
              <a:ext cx="612" cy="635734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9">
              <a:extLst>
                <a:ext uri="{FF2B5EF4-FFF2-40B4-BE49-F238E27FC236}">
                  <a16:creationId xmlns:a16="http://schemas.microsoft.com/office/drawing/2014/main" xmlns="" id="{31DC5AAD-E205-4628-9306-8FA14E25B649}"/>
                </a:ext>
              </a:extLst>
            </p:cNvPr>
            <p:cNvCxnSpPr>
              <a:cxnSpLocks/>
            </p:cNvCxnSpPr>
            <p:nvPr/>
          </p:nvCxnSpPr>
          <p:spPr>
            <a:xfrm>
              <a:off x="4364902" y="3902504"/>
              <a:ext cx="0" cy="192462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50">
              <a:extLst>
                <a:ext uri="{FF2B5EF4-FFF2-40B4-BE49-F238E27FC236}">
                  <a16:creationId xmlns:a16="http://schemas.microsoft.com/office/drawing/2014/main" xmlns="" id="{64BAD451-BBE5-468B-93C2-31E0EEFABE4B}"/>
                </a:ext>
              </a:extLst>
            </p:cNvPr>
            <p:cNvSpPr txBox="1"/>
            <p:nvPr/>
          </p:nvSpPr>
          <p:spPr>
            <a:xfrm>
              <a:off x="2904659" y="4302598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Read/</a:t>
              </a:r>
            </a:p>
            <a:p>
              <a:r>
                <a:rPr lang="en-US" sz="1000" dirty="0"/>
                <a:t>Write</a:t>
              </a:r>
            </a:p>
          </p:txBody>
        </p:sp>
        <p:sp>
          <p:nvSpPr>
            <p:cNvPr id="29" name="TextBox 51">
              <a:extLst>
                <a:ext uri="{FF2B5EF4-FFF2-40B4-BE49-F238E27FC236}">
                  <a16:creationId xmlns:a16="http://schemas.microsoft.com/office/drawing/2014/main" xmlns="" id="{48B6E08F-057A-45CE-BE7D-061C8A5BE2D6}"/>
                </a:ext>
              </a:extLst>
            </p:cNvPr>
            <p:cNvSpPr txBox="1"/>
            <p:nvPr/>
          </p:nvSpPr>
          <p:spPr>
            <a:xfrm>
              <a:off x="3924047" y="4311036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Read</a:t>
              </a:r>
            </a:p>
          </p:txBody>
        </p:sp>
        <p:sp>
          <p:nvSpPr>
            <p:cNvPr id="30" name="TextBox 52">
              <a:extLst>
                <a:ext uri="{FF2B5EF4-FFF2-40B4-BE49-F238E27FC236}">
                  <a16:creationId xmlns:a16="http://schemas.microsoft.com/office/drawing/2014/main" xmlns="" id="{E635B7CA-2E5D-4B23-A1EA-8C55FAF5FFF1}"/>
                </a:ext>
              </a:extLst>
            </p:cNvPr>
            <p:cNvSpPr txBox="1"/>
            <p:nvPr/>
          </p:nvSpPr>
          <p:spPr>
            <a:xfrm>
              <a:off x="4876875" y="432213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Read</a:t>
              </a:r>
            </a:p>
          </p:txBody>
        </p:sp>
        <p:cxnSp>
          <p:nvCxnSpPr>
            <p:cNvPr id="31" name="Straight Connector 53">
              <a:extLst>
                <a:ext uri="{FF2B5EF4-FFF2-40B4-BE49-F238E27FC236}">
                  <a16:creationId xmlns:a16="http://schemas.microsoft.com/office/drawing/2014/main" xmlns="" id="{27E3B831-8C90-426B-BB2D-2E08D89CE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1146" y="2606201"/>
              <a:ext cx="4814730" cy="0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4">
              <a:extLst>
                <a:ext uri="{FF2B5EF4-FFF2-40B4-BE49-F238E27FC236}">
                  <a16:creationId xmlns:a16="http://schemas.microsoft.com/office/drawing/2014/main" xmlns="" id="{D4BD02D0-23A5-4CFE-8BB0-8AE9956623BF}"/>
                </a:ext>
              </a:extLst>
            </p:cNvPr>
            <p:cNvCxnSpPr>
              <a:cxnSpLocks/>
            </p:cNvCxnSpPr>
            <p:nvPr/>
          </p:nvCxnSpPr>
          <p:spPr>
            <a:xfrm>
              <a:off x="4370322" y="2245521"/>
              <a:ext cx="0" cy="360680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5">
              <a:extLst>
                <a:ext uri="{FF2B5EF4-FFF2-40B4-BE49-F238E27FC236}">
                  <a16:creationId xmlns:a16="http://schemas.microsoft.com/office/drawing/2014/main" xmlns="" id="{F2E2F34A-764A-4651-A974-A4EAD23B55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4902" y="2606201"/>
              <a:ext cx="4417" cy="299984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6">
              <a:extLst>
                <a:ext uri="{FF2B5EF4-FFF2-40B4-BE49-F238E27FC236}">
                  <a16:creationId xmlns:a16="http://schemas.microsoft.com/office/drawing/2014/main" xmlns="" id="{1D7DA8F6-2BE9-4C0C-8AC1-FA8FC8674B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6175" y="2606201"/>
              <a:ext cx="4417" cy="299984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7">
              <a:extLst>
                <a:ext uri="{FF2B5EF4-FFF2-40B4-BE49-F238E27FC236}">
                  <a16:creationId xmlns:a16="http://schemas.microsoft.com/office/drawing/2014/main" xmlns="" id="{88A85B02-05BB-4B01-891A-B445C64B7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8624" y="2606201"/>
              <a:ext cx="4417" cy="299984"/>
            </a:xfrm>
            <a:prstGeom prst="line">
              <a:avLst/>
            </a:prstGeom>
            <a:ln w="28575">
              <a:solidFill>
                <a:srgbClr val="41404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/>
          <p:cNvSpPr txBox="1">
            <a:spLocks/>
          </p:cNvSpPr>
          <p:nvPr/>
        </p:nvSpPr>
        <p:spPr>
          <a:xfrm>
            <a:off x="243160" y="260161"/>
            <a:ext cx="5565811" cy="7462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Monitor: Design Structure</a:t>
            </a:r>
          </a:p>
        </p:txBody>
      </p:sp>
    </p:spTree>
    <p:extLst>
      <p:ext uri="{BB962C8B-B14F-4D97-AF65-F5344CB8AC3E}">
        <p14:creationId xmlns:p14="http://schemas.microsoft.com/office/powerpoint/2010/main" val="3045651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detect instances’ owners ?</a:t>
            </a:r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xmlns="" id="{585B8C2C-3114-4095-A649-1D8475639D8A}"/>
              </a:ext>
            </a:extLst>
          </p:cNvPr>
          <p:cNvGrpSpPr/>
          <p:nvPr/>
        </p:nvGrpSpPr>
        <p:grpSpPr>
          <a:xfrm>
            <a:off x="8512927" y="2996926"/>
            <a:ext cx="640080" cy="880907"/>
            <a:chOff x="5292203" y="4016449"/>
            <a:chExt cx="640080" cy="880907"/>
          </a:xfrm>
        </p:grpSpPr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xmlns="" id="{3D559B8B-4E49-4973-88EC-51273BF88075}"/>
                </a:ext>
              </a:extLst>
            </p:cNvPr>
            <p:cNvSpPr txBox="1"/>
            <p:nvPr/>
          </p:nvSpPr>
          <p:spPr>
            <a:xfrm>
              <a:off x="5292203" y="4557593"/>
              <a:ext cx="640080" cy="3397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800" b="1" dirty="0"/>
                <a:t>Instance Owners Table</a:t>
              </a:r>
              <a:endParaRPr lang="en-US" sz="1400" b="1" dirty="0"/>
            </a:p>
          </p:txBody>
        </p:sp>
        <p:pic>
          <p:nvPicPr>
            <p:cNvPr id="30" name="Picture 57">
              <a:extLst>
                <a:ext uri="{FF2B5EF4-FFF2-40B4-BE49-F238E27FC236}">
                  <a16:creationId xmlns:a16="http://schemas.microsoft.com/office/drawing/2014/main" xmlns="" id="{921529AB-20A7-4478-8F19-7A2AF706C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589" y="4016449"/>
              <a:ext cx="487309" cy="479320"/>
            </a:xfrm>
            <a:prstGeom prst="rect">
              <a:avLst/>
            </a:prstGeom>
          </p:spPr>
        </p:pic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xmlns="" id="{F0C6923E-8EC7-45FB-912F-80B710615275}"/>
              </a:ext>
            </a:extLst>
          </p:cNvPr>
          <p:cNvGrpSpPr/>
          <p:nvPr/>
        </p:nvGrpSpPr>
        <p:grpSpPr>
          <a:xfrm>
            <a:off x="3983328" y="2911344"/>
            <a:ext cx="943550" cy="1058419"/>
            <a:chOff x="732077" y="1052284"/>
            <a:chExt cx="943550" cy="1058419"/>
          </a:xfrm>
        </p:grpSpPr>
        <p:pic>
          <p:nvPicPr>
            <p:cNvPr id="27" name="Picture 54">
              <a:extLst>
                <a:ext uri="{FF2B5EF4-FFF2-40B4-BE49-F238E27FC236}">
                  <a16:creationId xmlns:a16="http://schemas.microsoft.com/office/drawing/2014/main" xmlns="" id="{57854549-E181-4FCE-AE8B-C6A881BB9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46" y="1052284"/>
              <a:ext cx="537316" cy="644779"/>
            </a:xfrm>
            <a:prstGeom prst="rect">
              <a:avLst/>
            </a:prstGeom>
          </p:spPr>
        </p:pic>
        <p:sp>
          <p:nvSpPr>
            <p:cNvPr id="28" name="TextBox 55">
              <a:extLst>
                <a:ext uri="{FF2B5EF4-FFF2-40B4-BE49-F238E27FC236}">
                  <a16:creationId xmlns:a16="http://schemas.microsoft.com/office/drawing/2014/main" xmlns="" id="{E2DC9762-B304-465F-B1E9-3DAC50403B5D}"/>
                </a:ext>
              </a:extLst>
            </p:cNvPr>
            <p:cNvSpPr txBox="1"/>
            <p:nvPr/>
          </p:nvSpPr>
          <p:spPr>
            <a:xfrm>
              <a:off x="732077" y="1756069"/>
              <a:ext cx="943550" cy="3546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</a:t>
              </a:r>
              <a:br>
                <a:rPr lang="en-US" sz="1000" b="1" dirty="0"/>
              </a:br>
              <a:r>
                <a:rPr lang="en-US" sz="1000" b="1" dirty="0" err="1"/>
                <a:t>CloudTrail</a:t>
              </a:r>
              <a:endParaRPr lang="en-US" sz="1000" b="1" dirty="0"/>
            </a:p>
          </p:txBody>
        </p:sp>
      </p:grpSp>
      <p:sp>
        <p:nvSpPr>
          <p:cNvPr id="9" name="TextBox 36">
            <a:extLst>
              <a:ext uri="{FF2B5EF4-FFF2-40B4-BE49-F238E27FC236}">
                <a16:creationId xmlns:a16="http://schemas.microsoft.com/office/drawing/2014/main" xmlns="" id="{A9F6A636-54E8-46BA-9F0B-2E652D536E04}"/>
              </a:ext>
            </a:extLst>
          </p:cNvPr>
          <p:cNvSpPr txBox="1"/>
          <p:nvPr/>
        </p:nvSpPr>
        <p:spPr>
          <a:xfrm>
            <a:off x="7976489" y="298708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Write</a:t>
            </a:r>
          </a:p>
        </p:txBody>
      </p:sp>
      <p:cxnSp>
        <p:nvCxnSpPr>
          <p:cNvPr id="12" name="Straight Connector 39">
            <a:extLst>
              <a:ext uri="{FF2B5EF4-FFF2-40B4-BE49-F238E27FC236}">
                <a16:creationId xmlns:a16="http://schemas.microsoft.com/office/drawing/2014/main" xmlns="" id="{A7354A27-522B-4AFC-B9F0-5BB6BB09DA13}"/>
              </a:ext>
            </a:extLst>
          </p:cNvPr>
          <p:cNvCxnSpPr>
            <a:cxnSpLocks/>
            <a:stCxn id="27" idx="1"/>
            <a:endCxn id="13" idx="3"/>
          </p:cNvCxnSpPr>
          <p:nvPr/>
        </p:nvCxnSpPr>
        <p:spPr>
          <a:xfrm flipH="1">
            <a:off x="3342089" y="3233734"/>
            <a:ext cx="840408" cy="1553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0A4AE0B-6EE8-4C5F-AD1C-0CED49870757}"/>
              </a:ext>
            </a:extLst>
          </p:cNvPr>
          <p:cNvGrpSpPr/>
          <p:nvPr/>
        </p:nvGrpSpPr>
        <p:grpSpPr>
          <a:xfrm>
            <a:off x="1004330" y="2259940"/>
            <a:ext cx="2337759" cy="1635501"/>
            <a:chOff x="1004330" y="2259940"/>
            <a:chExt cx="2337759" cy="1635501"/>
          </a:xfrm>
        </p:grpSpPr>
        <p:cxnSp>
          <p:nvCxnSpPr>
            <p:cNvPr id="5" name="Straight Connector 32">
              <a:extLst>
                <a:ext uri="{FF2B5EF4-FFF2-40B4-BE49-F238E27FC236}">
                  <a16:creationId xmlns:a16="http://schemas.microsoft.com/office/drawing/2014/main" xmlns="" id="{4007E6D1-59DD-46B2-B351-80465A3CEB97}"/>
                </a:ext>
              </a:extLst>
            </p:cNvPr>
            <p:cNvCxnSpPr>
              <a:cxnSpLocks/>
              <a:stCxn id="23" idx="3"/>
              <a:endCxn id="26" idx="1"/>
            </p:cNvCxnSpPr>
            <p:nvPr/>
          </p:nvCxnSpPr>
          <p:spPr>
            <a:xfrm flipV="1">
              <a:off x="1859544" y="3118369"/>
              <a:ext cx="559435" cy="6692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10" name="Group 37">
              <a:extLst>
                <a:ext uri="{FF2B5EF4-FFF2-40B4-BE49-F238E27FC236}">
                  <a16:creationId xmlns:a16="http://schemas.microsoft.com/office/drawing/2014/main" xmlns="" id="{A2E27E64-72DE-4C1D-A667-324FDBE7E721}"/>
                </a:ext>
              </a:extLst>
            </p:cNvPr>
            <p:cNvGrpSpPr/>
            <p:nvPr/>
          </p:nvGrpSpPr>
          <p:grpSpPr>
            <a:xfrm>
              <a:off x="2371329" y="2835889"/>
              <a:ext cx="640080" cy="957247"/>
              <a:chOff x="10243546" y="4397740"/>
              <a:chExt cx="640080" cy="957247"/>
            </a:xfrm>
          </p:grpSpPr>
          <p:sp>
            <p:nvSpPr>
              <p:cNvPr id="25" name="TextBox 52">
                <a:extLst>
                  <a:ext uri="{FF2B5EF4-FFF2-40B4-BE49-F238E27FC236}">
                    <a16:creationId xmlns:a16="http://schemas.microsoft.com/office/drawing/2014/main" xmlns="" id="{50D2907D-B337-48F6-90EF-7EF0EBB30D60}"/>
                  </a:ext>
                </a:extLst>
              </p:cNvPr>
              <p:cNvSpPr txBox="1"/>
              <p:nvPr/>
            </p:nvSpPr>
            <p:spPr>
              <a:xfrm>
                <a:off x="10243546" y="5080667"/>
                <a:ext cx="64008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800" b="1" dirty="0"/>
                  <a:t>Run Instance</a:t>
                </a:r>
                <a:endParaRPr lang="en-US" sz="1400" b="1" dirty="0"/>
              </a:p>
            </p:txBody>
          </p:sp>
          <p:pic>
            <p:nvPicPr>
              <p:cNvPr id="26" name="Picture 53">
                <a:extLst>
                  <a:ext uri="{FF2B5EF4-FFF2-40B4-BE49-F238E27FC236}">
                    <a16:creationId xmlns:a16="http://schemas.microsoft.com/office/drawing/2014/main" xmlns="" id="{B6658F95-A48B-4ACB-95AE-F1ECBA9E3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1196" y="4397740"/>
                <a:ext cx="544781" cy="564959"/>
              </a:xfrm>
              <a:prstGeom prst="rect">
                <a:avLst/>
              </a:prstGeom>
            </p:spPr>
          </p:pic>
        </p:grpSp>
        <p:grpSp>
          <p:nvGrpSpPr>
            <p:cNvPr id="11" name="Group 38">
              <a:extLst>
                <a:ext uri="{FF2B5EF4-FFF2-40B4-BE49-F238E27FC236}">
                  <a16:creationId xmlns:a16="http://schemas.microsoft.com/office/drawing/2014/main" xmlns="" id="{F7D01107-F545-4FD1-B584-98731D32998D}"/>
                </a:ext>
              </a:extLst>
            </p:cNvPr>
            <p:cNvGrpSpPr/>
            <p:nvPr/>
          </p:nvGrpSpPr>
          <p:grpSpPr>
            <a:xfrm>
              <a:off x="1265263" y="2798192"/>
              <a:ext cx="643781" cy="994944"/>
              <a:chOff x="10241696" y="1110368"/>
              <a:chExt cx="643781" cy="994944"/>
            </a:xfrm>
          </p:grpSpPr>
          <p:pic>
            <p:nvPicPr>
              <p:cNvPr id="23" name="Picture 50">
                <a:extLst>
                  <a:ext uri="{FF2B5EF4-FFF2-40B4-BE49-F238E27FC236}">
                    <a16:creationId xmlns:a16="http://schemas.microsoft.com/office/drawing/2014/main" xmlns="" id="{F1029798-E4F3-476B-A1C7-34F464017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1196" y="1110368"/>
                <a:ext cx="544781" cy="653737"/>
              </a:xfrm>
              <a:prstGeom prst="rect">
                <a:avLst/>
              </a:prstGeom>
            </p:spPr>
          </p:pic>
          <p:sp>
            <p:nvSpPr>
              <p:cNvPr id="24" name="TextBox 51">
                <a:extLst>
                  <a:ext uri="{FF2B5EF4-FFF2-40B4-BE49-F238E27FC236}">
                    <a16:creationId xmlns:a16="http://schemas.microsoft.com/office/drawing/2014/main" xmlns="" id="{E5B4F8D7-2063-43BC-A636-605D5BD8234A}"/>
                  </a:ext>
                </a:extLst>
              </p:cNvPr>
              <p:cNvSpPr txBox="1"/>
              <p:nvPr/>
            </p:nvSpPr>
            <p:spPr>
              <a:xfrm>
                <a:off x="10241696" y="1791292"/>
                <a:ext cx="643781" cy="3140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000" b="1" dirty="0"/>
                  <a:t>Amazon EC2</a:t>
                </a:r>
                <a:endParaRPr lang="en-US" b="1" dirty="0"/>
              </a:p>
            </p:txBody>
          </p:sp>
        </p:grpSp>
        <p:sp>
          <p:nvSpPr>
            <p:cNvPr id="13" name="Rectangle: Rounded Corners 19">
              <a:extLst>
                <a:ext uri="{FF2B5EF4-FFF2-40B4-BE49-F238E27FC236}">
                  <a16:creationId xmlns:a16="http://schemas.microsoft.com/office/drawing/2014/main" xmlns="" id="{6159DEA0-A940-46FC-B181-B6545BD09B86}"/>
                </a:ext>
              </a:extLst>
            </p:cNvPr>
            <p:cNvSpPr/>
            <p:nvPr/>
          </p:nvSpPr>
          <p:spPr>
            <a:xfrm>
              <a:off x="1004330" y="2575133"/>
              <a:ext cx="2337759" cy="1320308"/>
            </a:xfrm>
            <a:prstGeom prst="roundRect">
              <a:avLst/>
            </a:prstGeom>
            <a:noFill/>
            <a:ln>
              <a:prstDash val="lg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xmlns="" id="{97A161C8-0012-404F-925B-B18BF7AEC5D2}"/>
                </a:ext>
              </a:extLst>
            </p:cNvPr>
            <p:cNvSpPr txBox="1"/>
            <p:nvPr/>
          </p:nvSpPr>
          <p:spPr>
            <a:xfrm>
              <a:off x="1622132" y="2259940"/>
              <a:ext cx="10342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User Action</a:t>
              </a:r>
            </a:p>
          </p:txBody>
        </p:sp>
      </p:grpSp>
      <p:cxnSp>
        <p:nvCxnSpPr>
          <p:cNvPr id="17" name="Straight Connector 44">
            <a:extLst>
              <a:ext uri="{FF2B5EF4-FFF2-40B4-BE49-F238E27FC236}">
                <a16:creationId xmlns:a16="http://schemas.microsoft.com/office/drawing/2014/main" xmlns="" id="{2F75541A-7FE5-4299-9199-C778852DA3DF}"/>
              </a:ext>
            </a:extLst>
          </p:cNvPr>
          <p:cNvCxnSpPr>
            <a:cxnSpLocks/>
            <a:stCxn id="15" idx="1"/>
            <a:endCxn id="27" idx="3"/>
          </p:cNvCxnSpPr>
          <p:nvPr/>
        </p:nvCxnSpPr>
        <p:spPr>
          <a:xfrm flipH="1" flipV="1">
            <a:off x="4719813" y="3233734"/>
            <a:ext cx="699214" cy="1553"/>
          </a:xfrm>
          <a:prstGeom prst="line">
            <a:avLst/>
          </a:prstGeom>
          <a:ln w="28575">
            <a:solidFill>
              <a:srgbClr val="41404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4129493-ACC4-4196-96E9-FE43016CCB48}"/>
              </a:ext>
            </a:extLst>
          </p:cNvPr>
          <p:cNvGrpSpPr/>
          <p:nvPr/>
        </p:nvGrpSpPr>
        <p:grpSpPr>
          <a:xfrm>
            <a:off x="5419027" y="2259940"/>
            <a:ext cx="2337759" cy="1635501"/>
            <a:chOff x="5419027" y="2259940"/>
            <a:chExt cx="2337759" cy="1635501"/>
          </a:xfrm>
        </p:grpSpPr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xmlns="" id="{CF9E88AE-2051-4A1F-AB49-356FB1352919}"/>
                </a:ext>
              </a:extLst>
            </p:cNvPr>
            <p:cNvGrpSpPr/>
            <p:nvPr/>
          </p:nvGrpSpPr>
          <p:grpSpPr>
            <a:xfrm>
              <a:off x="5644357" y="2787735"/>
              <a:ext cx="943550" cy="969683"/>
              <a:chOff x="344931" y="710759"/>
              <a:chExt cx="943550" cy="969683"/>
            </a:xfrm>
          </p:grpSpPr>
          <p:pic>
            <p:nvPicPr>
              <p:cNvPr id="31" name="Picture 58">
                <a:extLst>
                  <a:ext uri="{FF2B5EF4-FFF2-40B4-BE49-F238E27FC236}">
                    <a16:creationId xmlns:a16="http://schemas.microsoft.com/office/drawing/2014/main" xmlns="" id="{CF535831-7B1D-41E8-AA04-24B3BF962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44" y="710759"/>
                <a:ext cx="525324" cy="596313"/>
              </a:xfrm>
              <a:prstGeom prst="rect">
                <a:avLst/>
              </a:prstGeom>
            </p:spPr>
          </p:pic>
          <p:sp>
            <p:nvSpPr>
              <p:cNvPr id="32" name="TextBox 59">
                <a:extLst>
                  <a:ext uri="{FF2B5EF4-FFF2-40B4-BE49-F238E27FC236}">
                    <a16:creationId xmlns:a16="http://schemas.microsoft.com/office/drawing/2014/main" xmlns="" id="{11FB74B2-F6EC-4F20-8CB8-581FF981C92F}"/>
                  </a:ext>
                </a:extLst>
              </p:cNvPr>
              <p:cNvSpPr txBox="1"/>
              <p:nvPr/>
            </p:nvSpPr>
            <p:spPr>
              <a:xfrm>
                <a:off x="344931" y="1360404"/>
                <a:ext cx="943550" cy="320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1000" b="1" dirty="0"/>
                  <a:t>Amazon CloudWatch</a:t>
                </a:r>
              </a:p>
            </p:txBody>
          </p:sp>
        </p:grpSp>
        <p:sp>
          <p:nvSpPr>
            <p:cNvPr id="15" name="Rectangle: Rounded Corners 21">
              <a:extLst>
                <a:ext uri="{FF2B5EF4-FFF2-40B4-BE49-F238E27FC236}">
                  <a16:creationId xmlns:a16="http://schemas.microsoft.com/office/drawing/2014/main" xmlns="" id="{03A939FC-674F-4F67-95F2-6CA10DBE7215}"/>
                </a:ext>
              </a:extLst>
            </p:cNvPr>
            <p:cNvSpPr/>
            <p:nvPr/>
          </p:nvSpPr>
          <p:spPr>
            <a:xfrm>
              <a:off x="5419027" y="2575133"/>
              <a:ext cx="2337759" cy="1320308"/>
            </a:xfrm>
            <a:prstGeom prst="roundRect">
              <a:avLst/>
            </a:prstGeom>
            <a:noFill/>
            <a:ln>
              <a:prstDash val="lg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xmlns="" id="{D072FCF4-C912-4EF2-8F75-52D7A25D8258}"/>
                </a:ext>
              </a:extLst>
            </p:cNvPr>
            <p:cNvSpPr txBox="1"/>
            <p:nvPr/>
          </p:nvSpPr>
          <p:spPr>
            <a:xfrm>
              <a:off x="5926507" y="2259940"/>
              <a:ext cx="1322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Triggered event</a:t>
              </a:r>
            </a:p>
          </p:txBody>
        </p:sp>
        <p:grpSp>
          <p:nvGrpSpPr>
            <p:cNvPr id="18" name="Group 45">
              <a:extLst>
                <a:ext uri="{FF2B5EF4-FFF2-40B4-BE49-F238E27FC236}">
                  <a16:creationId xmlns:a16="http://schemas.microsoft.com/office/drawing/2014/main" xmlns="" id="{010E86EF-18BC-4558-818D-C4F7B7482877}"/>
                </a:ext>
              </a:extLst>
            </p:cNvPr>
            <p:cNvGrpSpPr/>
            <p:nvPr/>
          </p:nvGrpSpPr>
          <p:grpSpPr>
            <a:xfrm>
              <a:off x="6864961" y="2798192"/>
              <a:ext cx="669660" cy="951092"/>
              <a:chOff x="5963612" y="1847036"/>
              <a:chExt cx="669660" cy="951092"/>
            </a:xfrm>
          </p:grpSpPr>
          <p:sp>
            <p:nvSpPr>
              <p:cNvPr id="21" name="TextBox 48">
                <a:extLst>
                  <a:ext uri="{FF2B5EF4-FFF2-40B4-BE49-F238E27FC236}">
                    <a16:creationId xmlns:a16="http://schemas.microsoft.com/office/drawing/2014/main" xmlns="" id="{2364F9F8-0BB8-4FD6-AE86-DB67C654B683}"/>
                  </a:ext>
                </a:extLst>
              </p:cNvPr>
              <p:cNvSpPr txBox="1"/>
              <p:nvPr/>
            </p:nvSpPr>
            <p:spPr>
              <a:xfrm>
                <a:off x="5963612" y="2523808"/>
                <a:ext cx="66966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/>
                <a:r>
                  <a:rPr lang="en-US" sz="800" b="1" dirty="0"/>
                  <a:t>Register instance owner</a:t>
                </a:r>
                <a:endParaRPr lang="en-US" sz="1400" b="1" dirty="0"/>
              </a:p>
            </p:txBody>
          </p:sp>
          <p:pic>
            <p:nvPicPr>
              <p:cNvPr id="22" name="Picture 49">
                <a:extLst>
                  <a:ext uri="{FF2B5EF4-FFF2-40B4-BE49-F238E27FC236}">
                    <a16:creationId xmlns:a16="http://schemas.microsoft.com/office/drawing/2014/main" xmlns="" id="{C434A54E-A8F5-47E2-94DC-01286961F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0066" y="1847036"/>
                <a:ext cx="543639" cy="564959"/>
              </a:xfrm>
              <a:prstGeom prst="rect">
                <a:avLst/>
              </a:prstGeom>
            </p:spPr>
          </p:pic>
        </p:grpSp>
        <p:cxnSp>
          <p:nvCxnSpPr>
            <p:cNvPr id="19" name="Straight Connector 46">
              <a:extLst>
                <a:ext uri="{FF2B5EF4-FFF2-40B4-BE49-F238E27FC236}">
                  <a16:creationId xmlns:a16="http://schemas.microsoft.com/office/drawing/2014/main" xmlns="" id="{4A01E0BB-9A4F-4899-A281-A2F88941F1F5}"/>
                </a:ext>
              </a:extLst>
            </p:cNvPr>
            <p:cNvCxnSpPr>
              <a:cxnSpLocks/>
              <a:stCxn id="31" idx="3"/>
              <a:endCxn id="22" idx="1"/>
            </p:cNvCxnSpPr>
            <p:nvPr/>
          </p:nvCxnSpPr>
          <p:spPr>
            <a:xfrm flipV="1">
              <a:off x="6378794" y="3080672"/>
              <a:ext cx="532621" cy="522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20" name="Straight Connector 47">
            <a:extLst>
              <a:ext uri="{FF2B5EF4-FFF2-40B4-BE49-F238E27FC236}">
                <a16:creationId xmlns:a16="http://schemas.microsoft.com/office/drawing/2014/main" xmlns="" id="{CD904E84-B46E-4348-9A66-7D2AA15CBF01}"/>
              </a:ext>
            </a:extLst>
          </p:cNvPr>
          <p:cNvCxnSpPr>
            <a:cxnSpLocks/>
            <a:stCxn id="30" idx="1"/>
            <a:endCxn id="15" idx="3"/>
          </p:cNvCxnSpPr>
          <p:nvPr/>
        </p:nvCxnSpPr>
        <p:spPr>
          <a:xfrm flipH="1" flipV="1">
            <a:off x="7756786" y="3235287"/>
            <a:ext cx="832527" cy="1299"/>
          </a:xfrm>
          <a:prstGeom prst="line">
            <a:avLst/>
          </a:prstGeom>
          <a:ln w="28575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9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07">
            <a:extLst>
              <a:ext uri="{FF2B5EF4-FFF2-40B4-BE49-F238E27FC236}">
                <a16:creationId xmlns:a16="http://schemas.microsoft.com/office/drawing/2014/main" xmlns="" id="{41ADC47C-892D-4627-A094-6D29376C49AD}"/>
              </a:ext>
            </a:extLst>
          </p:cNvPr>
          <p:cNvGrpSpPr/>
          <p:nvPr/>
        </p:nvGrpSpPr>
        <p:grpSpPr>
          <a:xfrm>
            <a:off x="5253065" y="509087"/>
            <a:ext cx="1972032" cy="622973"/>
            <a:chOff x="6031136" y="558103"/>
            <a:chExt cx="1972032" cy="622973"/>
          </a:xfrm>
        </p:grpSpPr>
        <p:pic>
          <p:nvPicPr>
            <p:cNvPr id="108" name="Picture 208" descr="SNS-Email-Notification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537" y="558103"/>
              <a:ext cx="830631" cy="622973"/>
            </a:xfrm>
            <a:prstGeom prst="rect">
              <a:avLst/>
            </a:prstGeom>
          </p:spPr>
        </p:pic>
        <p:sp>
          <p:nvSpPr>
            <p:cNvPr id="17" name="TextBox 209"/>
            <p:cNvSpPr txBox="1"/>
            <p:nvPr/>
          </p:nvSpPr>
          <p:spPr>
            <a:xfrm>
              <a:off x="6475848" y="640175"/>
              <a:ext cx="502061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7" dirty="0"/>
                <a:t>sends</a:t>
              </a:r>
            </a:p>
          </p:txBody>
        </p:sp>
        <p:cxnSp>
          <p:nvCxnSpPr>
            <p:cNvPr id="42" name="Straight Arrow Connector 210"/>
            <p:cNvCxnSpPr/>
            <p:nvPr/>
          </p:nvCxnSpPr>
          <p:spPr>
            <a:xfrm flipV="1">
              <a:off x="6031136" y="869601"/>
              <a:ext cx="1240932" cy="58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296">
            <a:extLst>
              <a:ext uri="{FF2B5EF4-FFF2-40B4-BE49-F238E27FC236}">
                <a16:creationId xmlns:a16="http://schemas.microsoft.com/office/drawing/2014/main" xmlns="" id="{11E9A6C3-F2B4-4D73-B74C-D8D3273E6C80}"/>
              </a:ext>
            </a:extLst>
          </p:cNvPr>
          <p:cNvGrpSpPr/>
          <p:nvPr/>
        </p:nvGrpSpPr>
        <p:grpSpPr>
          <a:xfrm>
            <a:off x="3151676" y="556229"/>
            <a:ext cx="2579721" cy="1922833"/>
            <a:chOff x="3929747" y="605245"/>
            <a:chExt cx="2579721" cy="1922833"/>
          </a:xfrm>
        </p:grpSpPr>
        <p:grpSp>
          <p:nvGrpSpPr>
            <p:cNvPr id="88" name="Group 119"/>
            <p:cNvGrpSpPr/>
            <p:nvPr/>
          </p:nvGrpSpPr>
          <p:grpSpPr>
            <a:xfrm>
              <a:off x="3929747" y="605245"/>
              <a:ext cx="2579721" cy="1922833"/>
              <a:chOff x="2549525" y="905273"/>
              <a:chExt cx="1724593" cy="1588690"/>
            </a:xfrm>
          </p:grpSpPr>
          <p:sp>
            <p:nvSpPr>
              <p:cNvPr id="89" name="Rounded Rectangle 120"/>
              <p:cNvSpPr/>
              <p:nvPr/>
            </p:nvSpPr>
            <p:spPr>
              <a:xfrm>
                <a:off x="2549525" y="905273"/>
                <a:ext cx="1724593" cy="1588690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7981F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90" name="TextBox 32"/>
              <p:cNvSpPr txBox="1">
                <a:spLocks noChangeArrowheads="1"/>
              </p:cNvSpPr>
              <p:nvPr/>
            </p:nvSpPr>
            <p:spPr bwMode="auto">
              <a:xfrm>
                <a:off x="2635515" y="2247376"/>
                <a:ext cx="1557338" cy="19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933" b="1" dirty="0">
                    <a:solidFill>
                      <a:srgbClr val="F7981F"/>
                    </a:solidFill>
                    <a:latin typeface="Helvetica Neue"/>
                    <a:ea typeface="Verdana" pitchFamily="34" charset="0"/>
                    <a:cs typeface="Helvetica Neue"/>
                  </a:rPr>
                  <a:t>Main Region</a:t>
                </a:r>
              </a:p>
            </p:txBody>
          </p:sp>
        </p:grpSp>
        <p:pic>
          <p:nvPicPr>
            <p:cNvPr id="91" name="Picture 2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1960" y="1217761"/>
              <a:ext cx="734868" cy="790331"/>
            </a:xfrm>
            <a:prstGeom prst="rect">
              <a:avLst/>
            </a:prstGeom>
          </p:spPr>
        </p:pic>
        <p:grpSp>
          <p:nvGrpSpPr>
            <p:cNvPr id="93" name="Group 126"/>
            <p:cNvGrpSpPr>
              <a:grpSpLocks/>
            </p:cNvGrpSpPr>
            <p:nvPr/>
          </p:nvGrpSpPr>
          <p:grpSpPr bwMode="auto">
            <a:xfrm>
              <a:off x="4164058" y="747053"/>
              <a:ext cx="1303879" cy="1344285"/>
              <a:chOff x="545458" y="4783771"/>
              <a:chExt cx="2293787" cy="1733798"/>
            </a:xfrm>
          </p:grpSpPr>
          <p:sp>
            <p:nvSpPr>
              <p:cNvPr id="95" name="Rounded Rectangle 128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Rounded Rectangle 129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F0000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7" name="TextBox 300"/>
            <p:cNvSpPr txBox="1"/>
            <p:nvPr/>
          </p:nvSpPr>
          <p:spPr>
            <a:xfrm>
              <a:off x="5416848" y="1641222"/>
              <a:ext cx="979755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67" b="1" dirty="0">
                  <a:latin typeface="Helvetica Neue"/>
                  <a:cs typeface="Helvetica Neue"/>
                </a:rPr>
                <a:t>data volume</a:t>
              </a:r>
            </a:p>
          </p:txBody>
        </p:sp>
        <p:pic>
          <p:nvPicPr>
            <p:cNvPr id="100" name="Picture 301" descr="EBS-Volum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466" y="1133936"/>
              <a:ext cx="570517" cy="570517"/>
            </a:xfrm>
            <a:prstGeom prst="rect">
              <a:avLst/>
            </a:prstGeom>
          </p:spPr>
        </p:pic>
        <p:pic>
          <p:nvPicPr>
            <p:cNvPr id="101" name="Picture 302" descr="AWS-Management-Console.png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670" y="1207595"/>
              <a:ext cx="441196" cy="441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TextBox 303"/>
            <p:cNvSpPr txBox="1"/>
            <p:nvPr/>
          </p:nvSpPr>
          <p:spPr>
            <a:xfrm>
              <a:off x="4465411" y="1583499"/>
              <a:ext cx="577984" cy="328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67" dirty="0">
                  <a:latin typeface="Helvetica Neue"/>
                  <a:cs typeface="Helvetica Neue"/>
                </a:rPr>
                <a:t>Main</a:t>
              </a:r>
              <a:br>
                <a:rPr lang="en-US" sz="1067" dirty="0">
                  <a:latin typeface="Helvetica Neue"/>
                  <a:cs typeface="Helvetica Neue"/>
                </a:rPr>
              </a:br>
              <a:r>
                <a:rPr lang="en-US" sz="1067" dirty="0">
                  <a:latin typeface="Helvetica Neue"/>
                  <a:cs typeface="Helvetica Neue"/>
                </a:rPr>
                <a:t>Monitor</a:t>
              </a:r>
            </a:p>
          </p:txBody>
        </p:sp>
        <p:pic>
          <p:nvPicPr>
            <p:cNvPr id="106" name="Picture 304" descr="SN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10" y="667781"/>
              <a:ext cx="407676" cy="407676"/>
            </a:xfrm>
            <a:prstGeom prst="rect">
              <a:avLst/>
            </a:prstGeom>
          </p:spPr>
        </p:pic>
        <p:pic>
          <p:nvPicPr>
            <p:cNvPr id="107" name="Picture 305" descr="Deployment &amp; Management_IAM Roles.ep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170" y="711946"/>
              <a:ext cx="306373" cy="306373"/>
            </a:xfrm>
            <a:prstGeom prst="rect">
              <a:avLst/>
            </a:prstGeom>
          </p:spPr>
        </p:pic>
        <p:sp>
          <p:nvSpPr>
            <p:cNvPr id="109" name="TextBox 306"/>
            <p:cNvSpPr txBox="1"/>
            <p:nvPr/>
          </p:nvSpPr>
          <p:spPr>
            <a:xfrm>
              <a:off x="4418237" y="719287"/>
              <a:ext cx="42351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7" dirty="0"/>
                <a:t>root</a:t>
              </a:r>
            </a:p>
          </p:txBody>
        </p:sp>
      </p:grpSp>
      <p:grpSp>
        <p:nvGrpSpPr>
          <p:cNvPr id="14" name="Group 325">
            <a:extLst>
              <a:ext uri="{FF2B5EF4-FFF2-40B4-BE49-F238E27FC236}">
                <a16:creationId xmlns:a16="http://schemas.microsoft.com/office/drawing/2014/main" xmlns="" id="{152A216A-275F-4A0A-8219-2B9A2550C79A}"/>
              </a:ext>
            </a:extLst>
          </p:cNvPr>
          <p:cNvGrpSpPr/>
          <p:nvPr/>
        </p:nvGrpSpPr>
        <p:grpSpPr>
          <a:xfrm>
            <a:off x="3545178" y="2627849"/>
            <a:ext cx="882166" cy="770438"/>
            <a:chOff x="4323249" y="2676865"/>
            <a:chExt cx="882166" cy="770438"/>
          </a:xfrm>
        </p:grpSpPr>
        <p:sp>
          <p:nvSpPr>
            <p:cNvPr id="105" name="TextBox 326"/>
            <p:cNvSpPr txBox="1"/>
            <p:nvPr/>
          </p:nvSpPr>
          <p:spPr>
            <a:xfrm>
              <a:off x="4562149" y="3299691"/>
              <a:ext cx="478675" cy="143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33" dirty="0">
                  <a:latin typeface="Helvetica Neue"/>
                  <a:cs typeface="Helvetica Neue"/>
                </a:rPr>
                <a:t>Java</a:t>
              </a:r>
            </a:p>
          </p:txBody>
        </p:sp>
        <p:grpSp>
          <p:nvGrpSpPr>
            <p:cNvPr id="10" name="Group 214">
              <a:extLst>
                <a:ext uri="{FF2B5EF4-FFF2-40B4-BE49-F238E27FC236}">
                  <a16:creationId xmlns:a16="http://schemas.microsoft.com/office/drawing/2014/main" xmlns="" id="{91972F8B-7EDA-41DE-B33E-DDCCA23BAFBF}"/>
                </a:ext>
              </a:extLst>
            </p:cNvPr>
            <p:cNvGrpSpPr/>
            <p:nvPr/>
          </p:nvGrpSpPr>
          <p:grpSpPr>
            <a:xfrm>
              <a:off x="4323249" y="2676865"/>
              <a:ext cx="882166" cy="770438"/>
              <a:chOff x="4323249" y="2676865"/>
              <a:chExt cx="882166" cy="770438"/>
            </a:xfrm>
          </p:grpSpPr>
          <p:pic>
            <p:nvPicPr>
              <p:cNvPr id="104" name="Picture 215" descr="Java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9041" y="2863128"/>
                <a:ext cx="421783" cy="421783"/>
              </a:xfrm>
              <a:prstGeom prst="rect">
                <a:avLst/>
              </a:prstGeom>
            </p:spPr>
          </p:pic>
          <p:sp>
            <p:nvSpPr>
              <p:cNvPr id="116" name="Rounded Rectangle 216"/>
              <p:cNvSpPr/>
              <p:nvPr/>
            </p:nvSpPr>
            <p:spPr>
              <a:xfrm>
                <a:off x="4446603" y="2743546"/>
                <a:ext cx="758812" cy="703757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0" name="Picture 217" descr="password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10476">
                <a:off x="4323249" y="2676865"/>
                <a:ext cx="343536" cy="250881"/>
              </a:xfrm>
              <a:prstGeom prst="rect">
                <a:avLst/>
              </a:prstGeom>
            </p:spPr>
          </p:pic>
        </p:grpSp>
      </p:grpSp>
      <p:cxnSp>
        <p:nvCxnSpPr>
          <p:cNvPr id="111" name="Straight Connector 222"/>
          <p:cNvCxnSpPr/>
          <p:nvPr/>
        </p:nvCxnSpPr>
        <p:spPr>
          <a:xfrm flipH="1" flipV="1">
            <a:off x="1293543" y="3618902"/>
            <a:ext cx="5783" cy="578256"/>
          </a:xfrm>
          <a:prstGeom prst="line">
            <a:avLst/>
          </a:prstGeom>
          <a:ln w="12700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23"/>
          <p:cNvCxnSpPr>
            <a:cxnSpLocks/>
          </p:cNvCxnSpPr>
          <p:nvPr/>
        </p:nvCxnSpPr>
        <p:spPr>
          <a:xfrm flipH="1" flipV="1">
            <a:off x="1293545" y="3618904"/>
            <a:ext cx="6570458" cy="15838"/>
          </a:xfrm>
          <a:prstGeom prst="line">
            <a:avLst/>
          </a:prstGeom>
          <a:ln w="12700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224"/>
          <p:cNvCxnSpPr>
            <a:cxnSpLocks/>
          </p:cNvCxnSpPr>
          <p:nvPr/>
        </p:nvCxnSpPr>
        <p:spPr>
          <a:xfrm>
            <a:off x="7872919" y="3630053"/>
            <a:ext cx="0" cy="594843"/>
          </a:xfrm>
          <a:prstGeom prst="line">
            <a:avLst/>
          </a:prstGeom>
          <a:ln w="12700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225"/>
          <p:cNvCxnSpPr>
            <a:cxnSpLocks/>
          </p:cNvCxnSpPr>
          <p:nvPr/>
        </p:nvCxnSpPr>
        <p:spPr>
          <a:xfrm>
            <a:off x="4050638" y="3634742"/>
            <a:ext cx="0" cy="562416"/>
          </a:xfrm>
          <a:prstGeom prst="line">
            <a:avLst/>
          </a:prstGeom>
          <a:ln w="12700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26"/>
          <p:cNvCxnSpPr>
            <a:cxnSpLocks/>
          </p:cNvCxnSpPr>
          <p:nvPr/>
        </p:nvCxnSpPr>
        <p:spPr>
          <a:xfrm>
            <a:off x="4044763" y="3398287"/>
            <a:ext cx="99" cy="236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96" idx="2"/>
            <a:endCxn id="116" idx="0"/>
          </p:cNvCxnSpPr>
          <p:nvPr/>
        </p:nvCxnSpPr>
        <p:spPr>
          <a:xfrm>
            <a:off x="4037927" y="2042322"/>
            <a:ext cx="10011" cy="65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232">
            <a:extLst>
              <a:ext uri="{FF2B5EF4-FFF2-40B4-BE49-F238E27FC236}">
                <a16:creationId xmlns:a16="http://schemas.microsoft.com/office/drawing/2014/main" xmlns="" id="{DF854835-2993-48EF-9552-BFFD64CB0367}"/>
              </a:ext>
            </a:extLst>
          </p:cNvPr>
          <p:cNvGrpSpPr/>
          <p:nvPr/>
        </p:nvGrpSpPr>
        <p:grpSpPr>
          <a:xfrm>
            <a:off x="306448" y="4224853"/>
            <a:ext cx="2102794" cy="1601228"/>
            <a:chOff x="462564" y="610728"/>
            <a:chExt cx="2417987" cy="1841240"/>
          </a:xfrm>
        </p:grpSpPr>
        <p:grpSp>
          <p:nvGrpSpPr>
            <p:cNvPr id="99" name="Group 50">
              <a:extLst>
                <a:ext uri="{FF2B5EF4-FFF2-40B4-BE49-F238E27FC236}">
                  <a16:creationId xmlns:a16="http://schemas.microsoft.com/office/drawing/2014/main" xmlns="" id="{A4E6780D-B2C9-4841-9EC5-5E154DB72D56}"/>
                </a:ext>
              </a:extLst>
            </p:cNvPr>
            <p:cNvGrpSpPr/>
            <p:nvPr/>
          </p:nvGrpSpPr>
          <p:grpSpPr>
            <a:xfrm>
              <a:off x="462564" y="610728"/>
              <a:ext cx="2417987" cy="1841240"/>
              <a:chOff x="2549525" y="905273"/>
              <a:chExt cx="1724593" cy="1588690"/>
            </a:xfrm>
          </p:grpSpPr>
          <p:sp>
            <p:nvSpPr>
              <p:cNvPr id="117" name="Rounded Rectangle 61">
                <a:extLst>
                  <a:ext uri="{FF2B5EF4-FFF2-40B4-BE49-F238E27FC236}">
                    <a16:creationId xmlns:a16="http://schemas.microsoft.com/office/drawing/2014/main" xmlns="" id="{29E08E5E-5EF8-4ADA-8787-A7E9A73A3655}"/>
                  </a:ext>
                </a:extLst>
              </p:cNvPr>
              <p:cNvSpPr/>
              <p:nvPr/>
            </p:nvSpPr>
            <p:spPr>
              <a:xfrm>
                <a:off x="2549525" y="905273"/>
                <a:ext cx="1724593" cy="1588690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7981F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18" name="TextBox 32">
                <a:extLst>
                  <a:ext uri="{FF2B5EF4-FFF2-40B4-BE49-F238E27FC236}">
                    <a16:creationId xmlns:a16="http://schemas.microsoft.com/office/drawing/2014/main" xmlns="" id="{82F175C1-E797-4231-889D-BD6804248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5695" y="2237951"/>
                <a:ext cx="1557338" cy="213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F7981F"/>
                    </a:solidFill>
                    <a:latin typeface="Helvetica Neue"/>
                    <a:ea typeface="Verdana" pitchFamily="34" charset="0"/>
                    <a:cs typeface="Helvetica Neue"/>
                  </a:rPr>
                  <a:t>Region #1</a:t>
                </a:r>
              </a:p>
            </p:txBody>
          </p:sp>
        </p:grpSp>
        <p:pic>
          <p:nvPicPr>
            <p:cNvPr id="119" name="Picture 234">
              <a:extLst>
                <a:ext uri="{FF2B5EF4-FFF2-40B4-BE49-F238E27FC236}">
                  <a16:creationId xmlns:a16="http://schemas.microsoft.com/office/drawing/2014/main" xmlns="" id="{3B4CE402-D68D-4114-A913-BBD841378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690" y="964181"/>
              <a:ext cx="734868" cy="790331"/>
            </a:xfrm>
            <a:prstGeom prst="rect">
              <a:avLst/>
            </a:prstGeom>
          </p:spPr>
        </p:pic>
        <p:grpSp>
          <p:nvGrpSpPr>
            <p:cNvPr id="120" name="Group 109">
              <a:extLst>
                <a:ext uri="{FF2B5EF4-FFF2-40B4-BE49-F238E27FC236}">
                  <a16:creationId xmlns:a16="http://schemas.microsoft.com/office/drawing/2014/main" xmlns="" id="{556D2BFC-B369-4225-9712-17AF4B35257D}"/>
                </a:ext>
              </a:extLst>
            </p:cNvPr>
            <p:cNvGrpSpPr/>
            <p:nvPr/>
          </p:nvGrpSpPr>
          <p:grpSpPr>
            <a:xfrm>
              <a:off x="647292" y="769122"/>
              <a:ext cx="1303879" cy="1360205"/>
              <a:chOff x="6743700" y="760413"/>
              <a:chExt cx="1752600" cy="1754080"/>
            </a:xfrm>
          </p:grpSpPr>
          <p:grpSp>
            <p:nvGrpSpPr>
              <p:cNvPr id="121" name="Group 110">
                <a:extLst>
                  <a:ext uri="{FF2B5EF4-FFF2-40B4-BE49-F238E27FC236}">
                    <a16:creationId xmlns:a16="http://schemas.microsoft.com/office/drawing/2014/main" xmlns="" id="{D9C0CC9D-CBA8-41A6-98E0-F093875879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43700" y="760413"/>
                <a:ext cx="1752600" cy="1733550"/>
                <a:chOff x="545458" y="4783771"/>
                <a:chExt cx="2293787" cy="1733798"/>
              </a:xfrm>
            </p:grpSpPr>
            <p:sp>
              <p:nvSpPr>
                <p:cNvPr id="123" name="Rounded Rectangle 112">
                  <a:extLst>
                    <a:ext uri="{FF2B5EF4-FFF2-40B4-BE49-F238E27FC236}">
                      <a16:creationId xmlns:a16="http://schemas.microsoft.com/office/drawing/2014/main" xmlns="" id="{882C44EC-1892-4C08-A6FE-10FC9A0BA907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Rounded Rectangle 113">
                  <a:extLst>
                    <a:ext uri="{FF2B5EF4-FFF2-40B4-BE49-F238E27FC236}">
                      <a16:creationId xmlns:a16="http://schemas.microsoft.com/office/drawing/2014/main" xmlns="" id="{F722EA62-5532-4A37-BEB6-26D93B702724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rgbClr val="FF0000"/>
                  </a:solidFill>
                  <a:prstDash val="lg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22" name="TextBox 34">
                <a:extLst>
                  <a:ext uri="{FF2B5EF4-FFF2-40B4-BE49-F238E27FC236}">
                    <a16:creationId xmlns:a16="http://schemas.microsoft.com/office/drawing/2014/main" xmlns="" id="{8FF5D656-3C0C-4170-B9BA-416407AF4A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1651" y="2217838"/>
                <a:ext cx="1555748" cy="296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414042"/>
                    </a:solidFill>
                    <a:latin typeface="Arial"/>
                    <a:ea typeface="Verdana" pitchFamily="34" charset="0"/>
                    <a:cs typeface="Arial"/>
                  </a:rPr>
                  <a:t>security group</a:t>
                </a:r>
              </a:p>
            </p:txBody>
          </p:sp>
        </p:grpSp>
        <p:sp>
          <p:nvSpPr>
            <p:cNvPr id="125" name="TextBox 236">
              <a:extLst>
                <a:ext uri="{FF2B5EF4-FFF2-40B4-BE49-F238E27FC236}">
                  <a16:creationId xmlns:a16="http://schemas.microsoft.com/office/drawing/2014/main" xmlns="" id="{A54B34C0-5E90-4E1C-B479-BFFC96DE4A90}"/>
                </a:ext>
              </a:extLst>
            </p:cNvPr>
            <p:cNvSpPr txBox="1"/>
            <p:nvPr/>
          </p:nvSpPr>
          <p:spPr>
            <a:xfrm>
              <a:off x="1900083" y="1663291"/>
              <a:ext cx="979756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data volume</a:t>
              </a:r>
            </a:p>
          </p:txBody>
        </p:sp>
        <p:sp>
          <p:nvSpPr>
            <p:cNvPr id="126" name="TextBox 237">
              <a:extLst>
                <a:ext uri="{FF2B5EF4-FFF2-40B4-BE49-F238E27FC236}">
                  <a16:creationId xmlns:a16="http://schemas.microsoft.com/office/drawing/2014/main" xmlns="" id="{07976A64-279B-4EBC-B0E6-0E3784AED81E}"/>
                </a:ext>
              </a:extLst>
            </p:cNvPr>
            <p:cNvSpPr txBox="1"/>
            <p:nvPr/>
          </p:nvSpPr>
          <p:spPr>
            <a:xfrm>
              <a:off x="799109" y="1732903"/>
              <a:ext cx="1040670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EC2 instance</a:t>
              </a:r>
            </a:p>
          </p:txBody>
        </p:sp>
        <p:sp>
          <p:nvSpPr>
            <p:cNvPr id="127" name="TextBox 238">
              <a:extLst>
                <a:ext uri="{FF2B5EF4-FFF2-40B4-BE49-F238E27FC236}">
                  <a16:creationId xmlns:a16="http://schemas.microsoft.com/office/drawing/2014/main" xmlns="" id="{32974117-0F36-4E94-9854-6693A36ED3A0}"/>
                </a:ext>
              </a:extLst>
            </p:cNvPr>
            <p:cNvSpPr txBox="1"/>
            <p:nvPr/>
          </p:nvSpPr>
          <p:spPr>
            <a:xfrm>
              <a:off x="965888" y="1177589"/>
              <a:ext cx="691215" cy="38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Running</a:t>
              </a:r>
              <a:b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</a:br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Tasks</a:t>
              </a:r>
            </a:p>
          </p:txBody>
        </p:sp>
        <p:pic>
          <p:nvPicPr>
            <p:cNvPr id="128" name="Picture 239" descr="EBS-Volume.png">
              <a:extLst>
                <a:ext uri="{FF2B5EF4-FFF2-40B4-BE49-F238E27FC236}">
                  <a16:creationId xmlns:a16="http://schemas.microsoft.com/office/drawing/2014/main" xmlns="" id="{89AA1CD2-EF25-44E2-A126-896B8B0A9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00" y="1156005"/>
              <a:ext cx="570517" cy="570517"/>
            </a:xfrm>
            <a:prstGeom prst="rect">
              <a:avLst/>
            </a:prstGeom>
          </p:spPr>
        </p:pic>
      </p:grpSp>
      <p:grpSp>
        <p:nvGrpSpPr>
          <p:cNvPr id="129" name="Group 260">
            <a:extLst>
              <a:ext uri="{FF2B5EF4-FFF2-40B4-BE49-F238E27FC236}">
                <a16:creationId xmlns:a16="http://schemas.microsoft.com/office/drawing/2014/main" xmlns="" id="{ACB598E0-74A5-4644-921C-4A9E98DD64C9}"/>
              </a:ext>
            </a:extLst>
          </p:cNvPr>
          <p:cNvGrpSpPr/>
          <p:nvPr/>
        </p:nvGrpSpPr>
        <p:grpSpPr>
          <a:xfrm>
            <a:off x="3040916" y="4224853"/>
            <a:ext cx="2102794" cy="1601228"/>
            <a:chOff x="462564" y="610728"/>
            <a:chExt cx="2417987" cy="1841240"/>
          </a:xfrm>
        </p:grpSpPr>
        <p:grpSp>
          <p:nvGrpSpPr>
            <p:cNvPr id="130" name="Group 50">
              <a:extLst>
                <a:ext uri="{FF2B5EF4-FFF2-40B4-BE49-F238E27FC236}">
                  <a16:creationId xmlns:a16="http://schemas.microsoft.com/office/drawing/2014/main" xmlns="" id="{DC20BA5E-6EB4-45E0-89F9-F4BBBD02B332}"/>
                </a:ext>
              </a:extLst>
            </p:cNvPr>
            <p:cNvGrpSpPr/>
            <p:nvPr/>
          </p:nvGrpSpPr>
          <p:grpSpPr>
            <a:xfrm>
              <a:off x="462564" y="610728"/>
              <a:ext cx="2417987" cy="1841240"/>
              <a:chOff x="2549525" y="905273"/>
              <a:chExt cx="1724593" cy="1588690"/>
            </a:xfrm>
          </p:grpSpPr>
          <p:sp>
            <p:nvSpPr>
              <p:cNvPr id="141" name="Rounded Rectangle 61">
                <a:extLst>
                  <a:ext uri="{FF2B5EF4-FFF2-40B4-BE49-F238E27FC236}">
                    <a16:creationId xmlns:a16="http://schemas.microsoft.com/office/drawing/2014/main" xmlns="" id="{BAFDA713-E36E-4F7B-B6CF-848C3CC60497}"/>
                  </a:ext>
                </a:extLst>
              </p:cNvPr>
              <p:cNvSpPr/>
              <p:nvPr/>
            </p:nvSpPr>
            <p:spPr>
              <a:xfrm>
                <a:off x="2549525" y="905273"/>
                <a:ext cx="1724593" cy="1588690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7981F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42" name="TextBox 32">
                <a:extLst>
                  <a:ext uri="{FF2B5EF4-FFF2-40B4-BE49-F238E27FC236}">
                    <a16:creationId xmlns:a16="http://schemas.microsoft.com/office/drawing/2014/main" xmlns="" id="{10DDF3A3-09C7-40E2-A035-6634AC56D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5695" y="2237951"/>
                <a:ext cx="1557338" cy="213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F7981F"/>
                    </a:solidFill>
                    <a:latin typeface="Helvetica Neue"/>
                    <a:ea typeface="Verdana" pitchFamily="34" charset="0"/>
                    <a:cs typeface="Helvetica Neue"/>
                  </a:rPr>
                  <a:t>Region #2</a:t>
                </a:r>
              </a:p>
            </p:txBody>
          </p:sp>
        </p:grpSp>
        <p:pic>
          <p:nvPicPr>
            <p:cNvPr id="131" name="Picture 262">
              <a:extLst>
                <a:ext uri="{FF2B5EF4-FFF2-40B4-BE49-F238E27FC236}">
                  <a16:creationId xmlns:a16="http://schemas.microsoft.com/office/drawing/2014/main" xmlns="" id="{9EE9EA3F-8CB8-4A0C-99AA-E8DF20E2D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690" y="964181"/>
              <a:ext cx="734868" cy="790331"/>
            </a:xfrm>
            <a:prstGeom prst="rect">
              <a:avLst/>
            </a:prstGeom>
          </p:spPr>
        </p:pic>
        <p:grpSp>
          <p:nvGrpSpPr>
            <p:cNvPr id="132" name="Group 109">
              <a:extLst>
                <a:ext uri="{FF2B5EF4-FFF2-40B4-BE49-F238E27FC236}">
                  <a16:creationId xmlns:a16="http://schemas.microsoft.com/office/drawing/2014/main" xmlns="" id="{E0EFFA19-88A1-4346-AD2B-CAA104529F71}"/>
                </a:ext>
              </a:extLst>
            </p:cNvPr>
            <p:cNvGrpSpPr/>
            <p:nvPr/>
          </p:nvGrpSpPr>
          <p:grpSpPr>
            <a:xfrm>
              <a:off x="647292" y="769122"/>
              <a:ext cx="1303879" cy="1360205"/>
              <a:chOff x="6743700" y="760413"/>
              <a:chExt cx="1752600" cy="1754080"/>
            </a:xfrm>
          </p:grpSpPr>
          <p:grpSp>
            <p:nvGrpSpPr>
              <p:cNvPr id="137" name="Group 110">
                <a:extLst>
                  <a:ext uri="{FF2B5EF4-FFF2-40B4-BE49-F238E27FC236}">
                    <a16:creationId xmlns:a16="http://schemas.microsoft.com/office/drawing/2014/main" xmlns="" id="{3F051EAD-5C30-4FAB-8D61-D65A876212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43700" y="760413"/>
                <a:ext cx="1752600" cy="1733550"/>
                <a:chOff x="545458" y="4783771"/>
                <a:chExt cx="2293787" cy="1733798"/>
              </a:xfrm>
            </p:grpSpPr>
            <p:sp>
              <p:nvSpPr>
                <p:cNvPr id="139" name="Rounded Rectangle 112">
                  <a:extLst>
                    <a:ext uri="{FF2B5EF4-FFF2-40B4-BE49-F238E27FC236}">
                      <a16:creationId xmlns:a16="http://schemas.microsoft.com/office/drawing/2014/main" xmlns="" id="{13A57508-6A74-46DB-A817-193C23F7047A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0" name="Rounded Rectangle 113">
                  <a:extLst>
                    <a:ext uri="{FF2B5EF4-FFF2-40B4-BE49-F238E27FC236}">
                      <a16:creationId xmlns:a16="http://schemas.microsoft.com/office/drawing/2014/main" xmlns="" id="{E737193B-E2BC-4445-8EC8-CFC9CDD7CFA2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rgbClr val="FF0000"/>
                  </a:solidFill>
                  <a:prstDash val="lg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xmlns="" id="{18D0FE20-4DC1-4727-AA74-080342F93B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1651" y="2217838"/>
                <a:ext cx="1555748" cy="296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414042"/>
                    </a:solidFill>
                    <a:latin typeface="Arial"/>
                    <a:ea typeface="Verdana" pitchFamily="34" charset="0"/>
                    <a:cs typeface="Arial"/>
                  </a:rPr>
                  <a:t>security group</a:t>
                </a:r>
              </a:p>
            </p:txBody>
          </p:sp>
        </p:grpSp>
        <p:sp>
          <p:nvSpPr>
            <p:cNvPr id="133" name="TextBox 264">
              <a:extLst>
                <a:ext uri="{FF2B5EF4-FFF2-40B4-BE49-F238E27FC236}">
                  <a16:creationId xmlns:a16="http://schemas.microsoft.com/office/drawing/2014/main" xmlns="" id="{16FAF3D1-B7B3-4795-880A-86B95C728BBA}"/>
                </a:ext>
              </a:extLst>
            </p:cNvPr>
            <p:cNvSpPr txBox="1"/>
            <p:nvPr/>
          </p:nvSpPr>
          <p:spPr>
            <a:xfrm>
              <a:off x="1900083" y="1663291"/>
              <a:ext cx="979756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data volume</a:t>
              </a:r>
            </a:p>
          </p:txBody>
        </p:sp>
        <p:sp>
          <p:nvSpPr>
            <p:cNvPr id="134" name="TextBox 265">
              <a:extLst>
                <a:ext uri="{FF2B5EF4-FFF2-40B4-BE49-F238E27FC236}">
                  <a16:creationId xmlns:a16="http://schemas.microsoft.com/office/drawing/2014/main" xmlns="" id="{C0C5969B-B127-46CF-AC4F-0C862A7BDBA7}"/>
                </a:ext>
              </a:extLst>
            </p:cNvPr>
            <p:cNvSpPr txBox="1"/>
            <p:nvPr/>
          </p:nvSpPr>
          <p:spPr>
            <a:xfrm>
              <a:off x="799109" y="1732903"/>
              <a:ext cx="1040670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EC2 instance</a:t>
              </a:r>
            </a:p>
          </p:txBody>
        </p:sp>
        <p:sp>
          <p:nvSpPr>
            <p:cNvPr id="135" name="TextBox 266">
              <a:extLst>
                <a:ext uri="{FF2B5EF4-FFF2-40B4-BE49-F238E27FC236}">
                  <a16:creationId xmlns:a16="http://schemas.microsoft.com/office/drawing/2014/main" xmlns="" id="{3AB5447C-BE26-4971-9A90-CA7DD34C4082}"/>
                </a:ext>
              </a:extLst>
            </p:cNvPr>
            <p:cNvSpPr txBox="1"/>
            <p:nvPr/>
          </p:nvSpPr>
          <p:spPr>
            <a:xfrm>
              <a:off x="965888" y="1177589"/>
              <a:ext cx="691215" cy="38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Running</a:t>
              </a:r>
              <a:b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</a:br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Tasks</a:t>
              </a:r>
            </a:p>
          </p:txBody>
        </p:sp>
        <p:pic>
          <p:nvPicPr>
            <p:cNvPr id="136" name="Picture 267" descr="EBS-Volume.png">
              <a:extLst>
                <a:ext uri="{FF2B5EF4-FFF2-40B4-BE49-F238E27FC236}">
                  <a16:creationId xmlns:a16="http://schemas.microsoft.com/office/drawing/2014/main" xmlns="" id="{2BBF3944-8E52-4CF6-8BB6-B1D45402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00" y="1156005"/>
              <a:ext cx="570517" cy="570517"/>
            </a:xfrm>
            <a:prstGeom prst="rect">
              <a:avLst/>
            </a:prstGeom>
          </p:spPr>
        </p:pic>
      </p:grpSp>
      <p:grpSp>
        <p:nvGrpSpPr>
          <p:cNvPr id="143" name="Group 274">
            <a:extLst>
              <a:ext uri="{FF2B5EF4-FFF2-40B4-BE49-F238E27FC236}">
                <a16:creationId xmlns:a16="http://schemas.microsoft.com/office/drawing/2014/main" xmlns="" id="{0B670ED6-578C-4F07-8179-86BCA8F1D375}"/>
              </a:ext>
            </a:extLst>
          </p:cNvPr>
          <p:cNvGrpSpPr/>
          <p:nvPr/>
        </p:nvGrpSpPr>
        <p:grpSpPr>
          <a:xfrm>
            <a:off x="6825176" y="4224853"/>
            <a:ext cx="2102794" cy="1601228"/>
            <a:chOff x="462564" y="610728"/>
            <a:chExt cx="2417987" cy="1841240"/>
          </a:xfrm>
        </p:grpSpPr>
        <p:grpSp>
          <p:nvGrpSpPr>
            <p:cNvPr id="144" name="Group 50">
              <a:extLst>
                <a:ext uri="{FF2B5EF4-FFF2-40B4-BE49-F238E27FC236}">
                  <a16:creationId xmlns:a16="http://schemas.microsoft.com/office/drawing/2014/main" xmlns="" id="{30ED8EFD-3B5A-4F89-9BDA-D8EAE828B4A7}"/>
                </a:ext>
              </a:extLst>
            </p:cNvPr>
            <p:cNvGrpSpPr/>
            <p:nvPr/>
          </p:nvGrpSpPr>
          <p:grpSpPr>
            <a:xfrm>
              <a:off x="462564" y="610728"/>
              <a:ext cx="2417987" cy="1841240"/>
              <a:chOff x="2549525" y="905273"/>
              <a:chExt cx="1724593" cy="1588690"/>
            </a:xfrm>
          </p:grpSpPr>
          <p:sp>
            <p:nvSpPr>
              <p:cNvPr id="155" name="Rounded Rectangle 61">
                <a:extLst>
                  <a:ext uri="{FF2B5EF4-FFF2-40B4-BE49-F238E27FC236}">
                    <a16:creationId xmlns:a16="http://schemas.microsoft.com/office/drawing/2014/main" xmlns="" id="{DB044774-F465-4177-9875-D5F1C741F237}"/>
                  </a:ext>
                </a:extLst>
              </p:cNvPr>
              <p:cNvSpPr/>
              <p:nvPr/>
            </p:nvSpPr>
            <p:spPr>
              <a:xfrm>
                <a:off x="2549525" y="905273"/>
                <a:ext cx="1724593" cy="1588690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7981F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56" name="TextBox 32">
                <a:extLst>
                  <a:ext uri="{FF2B5EF4-FFF2-40B4-BE49-F238E27FC236}">
                    <a16:creationId xmlns:a16="http://schemas.microsoft.com/office/drawing/2014/main" xmlns="" id="{ADB0F832-ED78-44A5-8B9C-8775B18C9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5695" y="2237951"/>
                <a:ext cx="1557338" cy="213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F7981F"/>
                    </a:solidFill>
                    <a:latin typeface="Helvetica Neue"/>
                    <a:ea typeface="Verdana" pitchFamily="34" charset="0"/>
                    <a:cs typeface="Helvetica Neue"/>
                  </a:rPr>
                  <a:t>Region #n</a:t>
                </a:r>
              </a:p>
            </p:txBody>
          </p:sp>
        </p:grpSp>
        <p:pic>
          <p:nvPicPr>
            <p:cNvPr id="145" name="Picture 276">
              <a:extLst>
                <a:ext uri="{FF2B5EF4-FFF2-40B4-BE49-F238E27FC236}">
                  <a16:creationId xmlns:a16="http://schemas.microsoft.com/office/drawing/2014/main" xmlns="" id="{B2788967-34E5-4456-BA81-EEAFD6F2F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690" y="964181"/>
              <a:ext cx="734868" cy="790331"/>
            </a:xfrm>
            <a:prstGeom prst="rect">
              <a:avLst/>
            </a:prstGeom>
          </p:spPr>
        </p:pic>
        <p:grpSp>
          <p:nvGrpSpPr>
            <p:cNvPr id="146" name="Group 109">
              <a:extLst>
                <a:ext uri="{FF2B5EF4-FFF2-40B4-BE49-F238E27FC236}">
                  <a16:creationId xmlns:a16="http://schemas.microsoft.com/office/drawing/2014/main" xmlns="" id="{3751F82F-30E2-4973-B862-80346F838EC0}"/>
                </a:ext>
              </a:extLst>
            </p:cNvPr>
            <p:cNvGrpSpPr/>
            <p:nvPr/>
          </p:nvGrpSpPr>
          <p:grpSpPr>
            <a:xfrm>
              <a:off x="647292" y="769122"/>
              <a:ext cx="1303879" cy="1360205"/>
              <a:chOff x="6743700" y="760413"/>
              <a:chExt cx="1752600" cy="1754080"/>
            </a:xfrm>
          </p:grpSpPr>
          <p:grpSp>
            <p:nvGrpSpPr>
              <p:cNvPr id="151" name="Group 110">
                <a:extLst>
                  <a:ext uri="{FF2B5EF4-FFF2-40B4-BE49-F238E27FC236}">
                    <a16:creationId xmlns:a16="http://schemas.microsoft.com/office/drawing/2014/main" xmlns="" id="{F4638F00-9D78-4FC0-B8B6-E4172E5F3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43700" y="760413"/>
                <a:ext cx="1752600" cy="1733550"/>
                <a:chOff x="545458" y="4783771"/>
                <a:chExt cx="2293787" cy="1733798"/>
              </a:xfrm>
            </p:grpSpPr>
            <p:sp>
              <p:nvSpPr>
                <p:cNvPr id="153" name="Rounded Rectangle 112">
                  <a:extLst>
                    <a:ext uri="{FF2B5EF4-FFF2-40B4-BE49-F238E27FC236}">
                      <a16:creationId xmlns:a16="http://schemas.microsoft.com/office/drawing/2014/main" xmlns="" id="{C0F8E795-AB8F-4A3C-9A0F-49C77E4F36D4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" name="Rounded Rectangle 113">
                  <a:extLst>
                    <a:ext uri="{FF2B5EF4-FFF2-40B4-BE49-F238E27FC236}">
                      <a16:creationId xmlns:a16="http://schemas.microsoft.com/office/drawing/2014/main" xmlns="" id="{CF18B947-28B3-4B23-9870-ABCA30F6D719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rgbClr val="FF0000"/>
                  </a:solidFill>
                  <a:prstDash val="lg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52" name="TextBox 34">
                <a:extLst>
                  <a:ext uri="{FF2B5EF4-FFF2-40B4-BE49-F238E27FC236}">
                    <a16:creationId xmlns:a16="http://schemas.microsoft.com/office/drawing/2014/main" xmlns="" id="{50B3927D-5C96-42C3-AED8-E1C4A6ABC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1651" y="2217838"/>
                <a:ext cx="1555748" cy="296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414042"/>
                    </a:solidFill>
                    <a:latin typeface="Arial"/>
                    <a:ea typeface="Verdana" pitchFamily="34" charset="0"/>
                    <a:cs typeface="Arial"/>
                  </a:rPr>
                  <a:t>security group</a:t>
                </a:r>
              </a:p>
            </p:txBody>
          </p:sp>
        </p:grpSp>
        <p:sp>
          <p:nvSpPr>
            <p:cNvPr id="147" name="TextBox 278">
              <a:extLst>
                <a:ext uri="{FF2B5EF4-FFF2-40B4-BE49-F238E27FC236}">
                  <a16:creationId xmlns:a16="http://schemas.microsoft.com/office/drawing/2014/main" xmlns="" id="{89D75540-C865-4368-9D5E-C44FDAB16BB0}"/>
                </a:ext>
              </a:extLst>
            </p:cNvPr>
            <p:cNvSpPr txBox="1"/>
            <p:nvPr/>
          </p:nvSpPr>
          <p:spPr>
            <a:xfrm>
              <a:off x="1900083" y="1663291"/>
              <a:ext cx="979756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data volume</a:t>
              </a:r>
            </a:p>
          </p:txBody>
        </p:sp>
        <p:sp>
          <p:nvSpPr>
            <p:cNvPr id="148" name="TextBox 279">
              <a:extLst>
                <a:ext uri="{FF2B5EF4-FFF2-40B4-BE49-F238E27FC236}">
                  <a16:creationId xmlns:a16="http://schemas.microsoft.com/office/drawing/2014/main" xmlns="" id="{00902AED-EC5D-4096-AB67-4F681F7B3958}"/>
                </a:ext>
              </a:extLst>
            </p:cNvPr>
            <p:cNvSpPr txBox="1"/>
            <p:nvPr/>
          </p:nvSpPr>
          <p:spPr>
            <a:xfrm>
              <a:off x="799109" y="1732903"/>
              <a:ext cx="1040670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EC2 instance</a:t>
              </a:r>
            </a:p>
          </p:txBody>
        </p:sp>
        <p:sp>
          <p:nvSpPr>
            <p:cNvPr id="149" name="TextBox 280">
              <a:extLst>
                <a:ext uri="{FF2B5EF4-FFF2-40B4-BE49-F238E27FC236}">
                  <a16:creationId xmlns:a16="http://schemas.microsoft.com/office/drawing/2014/main" xmlns="" id="{3B245096-77E2-4FC6-95F3-07EA4FB011EE}"/>
                </a:ext>
              </a:extLst>
            </p:cNvPr>
            <p:cNvSpPr txBox="1"/>
            <p:nvPr/>
          </p:nvSpPr>
          <p:spPr>
            <a:xfrm>
              <a:off x="965888" y="1177589"/>
              <a:ext cx="691215" cy="38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Running</a:t>
              </a:r>
              <a:b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</a:br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Tasks</a:t>
              </a:r>
            </a:p>
          </p:txBody>
        </p:sp>
        <p:pic>
          <p:nvPicPr>
            <p:cNvPr id="150" name="Picture 281" descr="EBS-Volume.png">
              <a:extLst>
                <a:ext uri="{FF2B5EF4-FFF2-40B4-BE49-F238E27FC236}">
                  <a16:creationId xmlns:a16="http://schemas.microsoft.com/office/drawing/2014/main" xmlns="" id="{7F7DF8AF-8577-4270-A873-D2E47BAD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00" y="1156005"/>
              <a:ext cx="570517" cy="570517"/>
            </a:xfrm>
            <a:prstGeom prst="rect">
              <a:avLst/>
            </a:prstGeom>
          </p:spPr>
        </p:pic>
      </p:grpSp>
      <p:grpSp>
        <p:nvGrpSpPr>
          <p:cNvPr id="20" name="Group 1">
            <a:extLst>
              <a:ext uri="{FF2B5EF4-FFF2-40B4-BE49-F238E27FC236}">
                <a16:creationId xmlns:a16="http://schemas.microsoft.com/office/drawing/2014/main" xmlns="" id="{3717F2A1-3E41-49D3-A8FF-70040A9CFF2E}"/>
              </a:ext>
            </a:extLst>
          </p:cNvPr>
          <p:cNvGrpSpPr/>
          <p:nvPr/>
        </p:nvGrpSpPr>
        <p:grpSpPr>
          <a:xfrm>
            <a:off x="5287622" y="4944367"/>
            <a:ext cx="1399629" cy="174284"/>
            <a:chOff x="5243018" y="4977820"/>
            <a:chExt cx="1399629" cy="174284"/>
          </a:xfrm>
        </p:grpSpPr>
        <p:grpSp>
          <p:nvGrpSpPr>
            <p:cNvPr id="16" name="Group 432">
              <a:extLst>
                <a:ext uri="{FF2B5EF4-FFF2-40B4-BE49-F238E27FC236}">
                  <a16:creationId xmlns:a16="http://schemas.microsoft.com/office/drawing/2014/main" xmlns="" id="{0477E4AF-BACC-4D4A-A862-A55F7DA7E96B}"/>
                </a:ext>
              </a:extLst>
            </p:cNvPr>
            <p:cNvGrpSpPr/>
            <p:nvPr/>
          </p:nvGrpSpPr>
          <p:grpSpPr>
            <a:xfrm>
              <a:off x="5243018" y="4977820"/>
              <a:ext cx="1399629" cy="174284"/>
              <a:chOff x="6518992" y="4876443"/>
              <a:chExt cx="1516863" cy="188882"/>
            </a:xfrm>
          </p:grpSpPr>
          <p:sp>
            <p:nvSpPr>
              <p:cNvPr id="157" name="Flowchart: Connector 433">
                <a:extLst>
                  <a:ext uri="{FF2B5EF4-FFF2-40B4-BE49-F238E27FC236}">
                    <a16:creationId xmlns:a16="http://schemas.microsoft.com/office/drawing/2014/main" xmlns="" id="{A5E2F8DB-979A-4ECA-AFFE-D69DF7940AF7}"/>
                  </a:ext>
                </a:extLst>
              </p:cNvPr>
              <p:cNvSpPr/>
              <p:nvPr/>
            </p:nvSpPr>
            <p:spPr>
              <a:xfrm>
                <a:off x="6518992" y="4876443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8" name="Flowchart: Connector 434">
                <a:extLst>
                  <a:ext uri="{FF2B5EF4-FFF2-40B4-BE49-F238E27FC236}">
                    <a16:creationId xmlns:a16="http://schemas.microsoft.com/office/drawing/2014/main" xmlns="" id="{8122A093-F265-49E1-AB8E-5EB20AF4174E}"/>
                  </a:ext>
                </a:extLst>
              </p:cNvPr>
              <p:cNvSpPr/>
              <p:nvPr/>
            </p:nvSpPr>
            <p:spPr>
              <a:xfrm>
                <a:off x="6790744" y="4876443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9" name="Flowchart: Connector 435">
                <a:extLst>
                  <a:ext uri="{FF2B5EF4-FFF2-40B4-BE49-F238E27FC236}">
                    <a16:creationId xmlns:a16="http://schemas.microsoft.com/office/drawing/2014/main" xmlns="" id="{3FF37BFF-241B-4234-9B3B-75F2F4D30071}"/>
                  </a:ext>
                </a:extLst>
              </p:cNvPr>
              <p:cNvSpPr/>
              <p:nvPr/>
            </p:nvSpPr>
            <p:spPr>
              <a:xfrm>
                <a:off x="7067309" y="4880861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60" name="Flowchart: Connector 436">
                <a:extLst>
                  <a:ext uri="{FF2B5EF4-FFF2-40B4-BE49-F238E27FC236}">
                    <a16:creationId xmlns:a16="http://schemas.microsoft.com/office/drawing/2014/main" xmlns="" id="{84D09833-E064-4698-BDBD-A5E31C2B5650}"/>
                  </a:ext>
                </a:extLst>
              </p:cNvPr>
              <p:cNvSpPr/>
              <p:nvPr/>
            </p:nvSpPr>
            <p:spPr>
              <a:xfrm>
                <a:off x="7601322" y="4884737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61" name="Flowchart: Connector 437">
                <a:extLst>
                  <a:ext uri="{FF2B5EF4-FFF2-40B4-BE49-F238E27FC236}">
                    <a16:creationId xmlns:a16="http://schemas.microsoft.com/office/drawing/2014/main" xmlns="" id="{35F82A64-2A54-4836-8D1A-72A607094189}"/>
                  </a:ext>
                </a:extLst>
              </p:cNvPr>
              <p:cNvSpPr/>
              <p:nvPr/>
            </p:nvSpPr>
            <p:spPr>
              <a:xfrm>
                <a:off x="7861684" y="4884737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83" name="Flowchart: Connector 436">
              <a:extLst>
                <a:ext uri="{FF2B5EF4-FFF2-40B4-BE49-F238E27FC236}">
                  <a16:creationId xmlns:a16="http://schemas.microsoft.com/office/drawing/2014/main" xmlns="" id="{84D09833-E064-4698-BDBD-A5E31C2B5650}"/>
                </a:ext>
              </a:extLst>
            </p:cNvPr>
            <p:cNvSpPr/>
            <p:nvPr/>
          </p:nvSpPr>
          <p:spPr>
            <a:xfrm>
              <a:off x="6004433" y="4985473"/>
              <a:ext cx="160710" cy="166631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65" name="Title 1">
            <a:extLst>
              <a:ext uri="{FF2B5EF4-FFF2-40B4-BE49-F238E27FC236}">
                <a16:creationId xmlns:a16="http://schemas.microsoft.com/office/drawing/2014/main" xmlns="" id="{4821D4F1-9253-471D-ACD3-DB05C6A936B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3806340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25876-180F-40C2-8F1E-11710B70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917" y="609600"/>
            <a:ext cx="7289085" cy="1320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077EFE-C102-49CE-A6D3-BF9B10D3E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AWS is a secure cloud services platform.</a:t>
            </a:r>
          </a:p>
          <a:p>
            <a:pPr lvl="1"/>
            <a:r>
              <a:rPr lang="en-US" dirty="0"/>
              <a:t>Offers compute power, database storage, and other functionality to help businesses scale and grow.</a:t>
            </a:r>
          </a:p>
          <a:p>
            <a:pPr lvl="1"/>
            <a:r>
              <a:rPr lang="en-US" dirty="0"/>
              <a:t>A platform for virtually every use case.</a:t>
            </a:r>
          </a:p>
          <a:p>
            <a:r>
              <a:rPr lang="en-US" dirty="0"/>
              <a:t>To fully utilize AWS, the account manager has to:</a:t>
            </a:r>
          </a:p>
          <a:p>
            <a:pPr lvl="1"/>
            <a:r>
              <a:rPr lang="en-US" dirty="0"/>
              <a:t>Manage AWS Resources</a:t>
            </a:r>
          </a:p>
          <a:p>
            <a:pPr lvl="2"/>
            <a:r>
              <a:rPr lang="en-US" dirty="0"/>
              <a:t>Track usage</a:t>
            </a:r>
          </a:p>
          <a:p>
            <a:pPr lvl="2"/>
            <a:r>
              <a:rPr lang="en-US" dirty="0"/>
              <a:t>Track expenses</a:t>
            </a:r>
          </a:p>
          <a:p>
            <a:pPr lvl="1"/>
            <a:r>
              <a:rPr lang="en-US" dirty="0"/>
              <a:t>Manage users</a:t>
            </a:r>
          </a:p>
          <a:p>
            <a:pPr lvl="2"/>
            <a:r>
              <a:rPr lang="en-US" dirty="0"/>
              <a:t>Different budgets for different groups of users</a:t>
            </a:r>
          </a:p>
          <a:p>
            <a:pPr lvl="2"/>
            <a:r>
              <a:rPr lang="en-US" dirty="0"/>
              <a:t>Limit permissions (security)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C43949-7BFA-4BE0-A8A1-827C35BCA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9600"/>
            <a:ext cx="1314450" cy="8667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1982341">
            <a:off x="4845270" y="4594590"/>
            <a:ext cx="1975944" cy="55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COMPLICATED</a:t>
            </a:r>
          </a:p>
        </p:txBody>
      </p:sp>
    </p:spTree>
    <p:extLst>
      <p:ext uri="{BB962C8B-B14F-4D97-AF65-F5344CB8AC3E}">
        <p14:creationId xmlns:p14="http://schemas.microsoft.com/office/powerpoint/2010/main" val="787153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anning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3" y="3176204"/>
            <a:ext cx="976406" cy="9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207">
            <a:extLst>
              <a:ext uri="{FF2B5EF4-FFF2-40B4-BE49-F238E27FC236}">
                <a16:creationId xmlns:a16="http://schemas.microsoft.com/office/drawing/2014/main" xmlns="" id="{41ADC47C-892D-4627-A094-6D29376C49AD}"/>
              </a:ext>
            </a:extLst>
          </p:cNvPr>
          <p:cNvGrpSpPr/>
          <p:nvPr/>
        </p:nvGrpSpPr>
        <p:grpSpPr>
          <a:xfrm>
            <a:off x="5253065" y="509087"/>
            <a:ext cx="1972032" cy="622973"/>
            <a:chOff x="6031136" y="558103"/>
            <a:chExt cx="1972032" cy="622973"/>
          </a:xfrm>
        </p:grpSpPr>
        <p:pic>
          <p:nvPicPr>
            <p:cNvPr id="108" name="Picture 208" descr="SNS-Email-Notificat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537" y="558103"/>
              <a:ext cx="830631" cy="622973"/>
            </a:xfrm>
            <a:prstGeom prst="rect">
              <a:avLst/>
            </a:prstGeom>
          </p:spPr>
        </p:pic>
        <p:sp>
          <p:nvSpPr>
            <p:cNvPr id="17" name="TextBox 209"/>
            <p:cNvSpPr txBox="1"/>
            <p:nvPr/>
          </p:nvSpPr>
          <p:spPr>
            <a:xfrm>
              <a:off x="6475848" y="640175"/>
              <a:ext cx="502061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7" dirty="0"/>
                <a:t>sends</a:t>
              </a:r>
            </a:p>
          </p:txBody>
        </p:sp>
        <p:cxnSp>
          <p:nvCxnSpPr>
            <p:cNvPr id="42" name="Straight Arrow Connector 210"/>
            <p:cNvCxnSpPr/>
            <p:nvPr/>
          </p:nvCxnSpPr>
          <p:spPr>
            <a:xfrm flipV="1">
              <a:off x="6031136" y="869601"/>
              <a:ext cx="1240932" cy="585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296">
            <a:extLst>
              <a:ext uri="{FF2B5EF4-FFF2-40B4-BE49-F238E27FC236}">
                <a16:creationId xmlns:a16="http://schemas.microsoft.com/office/drawing/2014/main" xmlns="" id="{11E9A6C3-F2B4-4D73-B74C-D8D3273E6C80}"/>
              </a:ext>
            </a:extLst>
          </p:cNvPr>
          <p:cNvGrpSpPr/>
          <p:nvPr/>
        </p:nvGrpSpPr>
        <p:grpSpPr>
          <a:xfrm>
            <a:off x="3151676" y="556229"/>
            <a:ext cx="2579721" cy="1922833"/>
            <a:chOff x="3929747" y="605245"/>
            <a:chExt cx="2579721" cy="1922833"/>
          </a:xfrm>
        </p:grpSpPr>
        <p:grpSp>
          <p:nvGrpSpPr>
            <p:cNvPr id="88" name="Group 119"/>
            <p:cNvGrpSpPr/>
            <p:nvPr/>
          </p:nvGrpSpPr>
          <p:grpSpPr>
            <a:xfrm>
              <a:off x="3929747" y="605245"/>
              <a:ext cx="2579721" cy="1922833"/>
              <a:chOff x="2549525" y="905273"/>
              <a:chExt cx="1724593" cy="1588690"/>
            </a:xfrm>
          </p:grpSpPr>
          <p:sp>
            <p:nvSpPr>
              <p:cNvPr id="89" name="Rounded Rectangle 120"/>
              <p:cNvSpPr/>
              <p:nvPr/>
            </p:nvSpPr>
            <p:spPr>
              <a:xfrm>
                <a:off x="2549525" y="905273"/>
                <a:ext cx="1724593" cy="1588690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7981F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90" name="TextBox 32"/>
              <p:cNvSpPr txBox="1">
                <a:spLocks noChangeArrowheads="1"/>
              </p:cNvSpPr>
              <p:nvPr/>
            </p:nvSpPr>
            <p:spPr bwMode="auto">
              <a:xfrm>
                <a:off x="2635515" y="2247376"/>
                <a:ext cx="1557338" cy="19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933" b="1" dirty="0">
                    <a:solidFill>
                      <a:srgbClr val="F7981F"/>
                    </a:solidFill>
                    <a:latin typeface="Helvetica Neue"/>
                    <a:ea typeface="Verdana" pitchFamily="34" charset="0"/>
                    <a:cs typeface="Helvetica Neue"/>
                  </a:rPr>
                  <a:t>Main Region</a:t>
                </a:r>
              </a:p>
            </p:txBody>
          </p:sp>
        </p:grpSp>
        <p:pic>
          <p:nvPicPr>
            <p:cNvPr id="91" name="Picture 2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1960" y="1217761"/>
              <a:ext cx="734868" cy="790331"/>
            </a:xfrm>
            <a:prstGeom prst="rect">
              <a:avLst/>
            </a:prstGeom>
          </p:spPr>
        </p:pic>
        <p:grpSp>
          <p:nvGrpSpPr>
            <p:cNvPr id="93" name="Group 126"/>
            <p:cNvGrpSpPr>
              <a:grpSpLocks/>
            </p:cNvGrpSpPr>
            <p:nvPr/>
          </p:nvGrpSpPr>
          <p:grpSpPr bwMode="auto">
            <a:xfrm>
              <a:off x="4164058" y="747053"/>
              <a:ext cx="1303879" cy="1344285"/>
              <a:chOff x="545458" y="4783771"/>
              <a:chExt cx="2293787" cy="1733798"/>
            </a:xfrm>
          </p:grpSpPr>
          <p:sp>
            <p:nvSpPr>
              <p:cNvPr id="95" name="Rounded Rectangle 128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Rounded Rectangle 129"/>
              <p:cNvSpPr/>
              <p:nvPr/>
            </p:nvSpPr>
            <p:spPr>
              <a:xfrm>
                <a:off x="545458" y="4783771"/>
                <a:ext cx="2293787" cy="1733798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F0000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7" name="TextBox 300"/>
            <p:cNvSpPr txBox="1"/>
            <p:nvPr/>
          </p:nvSpPr>
          <p:spPr>
            <a:xfrm>
              <a:off x="5416848" y="1641222"/>
              <a:ext cx="979755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67" b="1" dirty="0">
                  <a:latin typeface="Helvetica Neue"/>
                  <a:cs typeface="Helvetica Neue"/>
                </a:rPr>
                <a:t>data volume</a:t>
              </a:r>
            </a:p>
          </p:txBody>
        </p:sp>
        <p:pic>
          <p:nvPicPr>
            <p:cNvPr id="100" name="Picture 301" descr="EBS-Volum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466" y="1133936"/>
              <a:ext cx="570517" cy="570517"/>
            </a:xfrm>
            <a:prstGeom prst="rect">
              <a:avLst/>
            </a:prstGeom>
          </p:spPr>
        </p:pic>
        <p:pic>
          <p:nvPicPr>
            <p:cNvPr id="101" name="Picture 302" descr="AWS-Management-Console.png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670" y="1207595"/>
              <a:ext cx="441196" cy="4411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TextBox 303"/>
            <p:cNvSpPr txBox="1"/>
            <p:nvPr/>
          </p:nvSpPr>
          <p:spPr>
            <a:xfrm>
              <a:off x="4465411" y="1583499"/>
              <a:ext cx="577984" cy="3284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67" dirty="0">
                  <a:latin typeface="Helvetica Neue"/>
                  <a:cs typeface="Helvetica Neue"/>
                </a:rPr>
                <a:t>Main</a:t>
              </a:r>
              <a:br>
                <a:rPr lang="en-US" sz="1067" dirty="0">
                  <a:latin typeface="Helvetica Neue"/>
                  <a:cs typeface="Helvetica Neue"/>
                </a:rPr>
              </a:br>
              <a:r>
                <a:rPr lang="en-US" sz="1067" dirty="0">
                  <a:latin typeface="Helvetica Neue"/>
                  <a:cs typeface="Helvetica Neue"/>
                </a:rPr>
                <a:t>Monitor</a:t>
              </a:r>
            </a:p>
          </p:txBody>
        </p:sp>
        <p:pic>
          <p:nvPicPr>
            <p:cNvPr id="106" name="Picture 304" descr="SNS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10" y="667781"/>
              <a:ext cx="407676" cy="407676"/>
            </a:xfrm>
            <a:prstGeom prst="rect">
              <a:avLst/>
            </a:prstGeom>
          </p:spPr>
        </p:pic>
        <p:pic>
          <p:nvPicPr>
            <p:cNvPr id="107" name="Picture 305" descr="Deployment &amp; Management_IAM Roles.eps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170" y="711946"/>
              <a:ext cx="306373" cy="306373"/>
            </a:xfrm>
            <a:prstGeom prst="rect">
              <a:avLst/>
            </a:prstGeom>
          </p:spPr>
        </p:pic>
        <p:sp>
          <p:nvSpPr>
            <p:cNvPr id="109" name="TextBox 306"/>
            <p:cNvSpPr txBox="1"/>
            <p:nvPr/>
          </p:nvSpPr>
          <p:spPr>
            <a:xfrm>
              <a:off x="4418237" y="719287"/>
              <a:ext cx="42351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67" dirty="0"/>
                <a:t>root</a:t>
              </a:r>
            </a:p>
          </p:txBody>
        </p:sp>
      </p:grpSp>
      <p:grpSp>
        <p:nvGrpSpPr>
          <p:cNvPr id="14" name="Group 325">
            <a:extLst>
              <a:ext uri="{FF2B5EF4-FFF2-40B4-BE49-F238E27FC236}">
                <a16:creationId xmlns:a16="http://schemas.microsoft.com/office/drawing/2014/main" xmlns="" id="{152A216A-275F-4A0A-8219-2B9A2550C79A}"/>
              </a:ext>
            </a:extLst>
          </p:cNvPr>
          <p:cNvGrpSpPr/>
          <p:nvPr/>
        </p:nvGrpSpPr>
        <p:grpSpPr>
          <a:xfrm>
            <a:off x="3545178" y="2627849"/>
            <a:ext cx="882166" cy="770438"/>
            <a:chOff x="4323249" y="2676865"/>
            <a:chExt cx="882166" cy="770438"/>
          </a:xfrm>
        </p:grpSpPr>
        <p:sp>
          <p:nvSpPr>
            <p:cNvPr id="105" name="TextBox 326"/>
            <p:cNvSpPr txBox="1"/>
            <p:nvPr/>
          </p:nvSpPr>
          <p:spPr>
            <a:xfrm>
              <a:off x="4562149" y="3299691"/>
              <a:ext cx="478675" cy="143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33" dirty="0">
                  <a:latin typeface="Helvetica Neue"/>
                  <a:cs typeface="Helvetica Neue"/>
                </a:rPr>
                <a:t>Java</a:t>
              </a:r>
            </a:p>
          </p:txBody>
        </p:sp>
        <p:grpSp>
          <p:nvGrpSpPr>
            <p:cNvPr id="10" name="Group 214">
              <a:extLst>
                <a:ext uri="{FF2B5EF4-FFF2-40B4-BE49-F238E27FC236}">
                  <a16:creationId xmlns:a16="http://schemas.microsoft.com/office/drawing/2014/main" xmlns="" id="{91972F8B-7EDA-41DE-B33E-DDCCA23BAFBF}"/>
                </a:ext>
              </a:extLst>
            </p:cNvPr>
            <p:cNvGrpSpPr/>
            <p:nvPr/>
          </p:nvGrpSpPr>
          <p:grpSpPr>
            <a:xfrm>
              <a:off x="4323249" y="2676865"/>
              <a:ext cx="882166" cy="770438"/>
              <a:chOff x="4323249" y="2676865"/>
              <a:chExt cx="882166" cy="770438"/>
            </a:xfrm>
          </p:grpSpPr>
          <p:pic>
            <p:nvPicPr>
              <p:cNvPr id="104" name="Picture 215" descr="Java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9041" y="2863128"/>
                <a:ext cx="421783" cy="421783"/>
              </a:xfrm>
              <a:prstGeom prst="rect">
                <a:avLst/>
              </a:prstGeom>
            </p:spPr>
          </p:pic>
          <p:sp>
            <p:nvSpPr>
              <p:cNvPr id="116" name="Rounded Rectangle 216"/>
              <p:cNvSpPr/>
              <p:nvPr/>
            </p:nvSpPr>
            <p:spPr>
              <a:xfrm>
                <a:off x="4446603" y="2743546"/>
                <a:ext cx="758812" cy="703757"/>
              </a:xfrm>
              <a:prstGeom prst="roundRect">
                <a:avLst>
                  <a:gd name="adj" fmla="val 9818"/>
                </a:avLst>
              </a:prstGeom>
              <a:noFill/>
              <a:ln w="6350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10" name="Picture 217" descr="password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10476">
                <a:off x="4323249" y="2676865"/>
                <a:ext cx="343536" cy="250881"/>
              </a:xfrm>
              <a:prstGeom prst="rect">
                <a:avLst/>
              </a:prstGeom>
            </p:spPr>
          </p:pic>
        </p:grpSp>
      </p:grpSp>
      <p:cxnSp>
        <p:nvCxnSpPr>
          <p:cNvPr id="111" name="Straight Connector 222"/>
          <p:cNvCxnSpPr/>
          <p:nvPr/>
        </p:nvCxnSpPr>
        <p:spPr>
          <a:xfrm flipH="1" flipV="1">
            <a:off x="1293543" y="3618902"/>
            <a:ext cx="5783" cy="578256"/>
          </a:xfrm>
          <a:prstGeom prst="line">
            <a:avLst/>
          </a:prstGeom>
          <a:ln w="12700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23"/>
          <p:cNvCxnSpPr>
            <a:cxnSpLocks/>
          </p:cNvCxnSpPr>
          <p:nvPr/>
        </p:nvCxnSpPr>
        <p:spPr>
          <a:xfrm flipH="1" flipV="1">
            <a:off x="1293545" y="3618904"/>
            <a:ext cx="6570458" cy="15838"/>
          </a:xfrm>
          <a:prstGeom prst="line">
            <a:avLst/>
          </a:prstGeom>
          <a:ln w="12700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224"/>
          <p:cNvCxnSpPr>
            <a:cxnSpLocks/>
          </p:cNvCxnSpPr>
          <p:nvPr/>
        </p:nvCxnSpPr>
        <p:spPr>
          <a:xfrm>
            <a:off x="7872919" y="3630053"/>
            <a:ext cx="0" cy="594843"/>
          </a:xfrm>
          <a:prstGeom prst="line">
            <a:avLst/>
          </a:prstGeom>
          <a:ln w="12700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225"/>
          <p:cNvCxnSpPr>
            <a:cxnSpLocks/>
          </p:cNvCxnSpPr>
          <p:nvPr/>
        </p:nvCxnSpPr>
        <p:spPr>
          <a:xfrm>
            <a:off x="4050638" y="3634742"/>
            <a:ext cx="0" cy="562416"/>
          </a:xfrm>
          <a:prstGeom prst="line">
            <a:avLst/>
          </a:prstGeom>
          <a:ln w="12700">
            <a:solidFill>
              <a:srgbClr val="4140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26"/>
          <p:cNvCxnSpPr>
            <a:cxnSpLocks/>
          </p:cNvCxnSpPr>
          <p:nvPr/>
        </p:nvCxnSpPr>
        <p:spPr>
          <a:xfrm>
            <a:off x="4044763" y="3398287"/>
            <a:ext cx="99" cy="236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96" idx="2"/>
            <a:endCxn id="116" idx="0"/>
          </p:cNvCxnSpPr>
          <p:nvPr/>
        </p:nvCxnSpPr>
        <p:spPr>
          <a:xfrm>
            <a:off x="4037927" y="2042322"/>
            <a:ext cx="10011" cy="65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232">
            <a:extLst>
              <a:ext uri="{FF2B5EF4-FFF2-40B4-BE49-F238E27FC236}">
                <a16:creationId xmlns:a16="http://schemas.microsoft.com/office/drawing/2014/main" xmlns="" id="{DF854835-2993-48EF-9552-BFFD64CB0367}"/>
              </a:ext>
            </a:extLst>
          </p:cNvPr>
          <p:cNvGrpSpPr/>
          <p:nvPr/>
        </p:nvGrpSpPr>
        <p:grpSpPr>
          <a:xfrm>
            <a:off x="306448" y="4224853"/>
            <a:ext cx="2102794" cy="1601228"/>
            <a:chOff x="462564" y="610728"/>
            <a:chExt cx="2417987" cy="1841240"/>
          </a:xfrm>
        </p:grpSpPr>
        <p:grpSp>
          <p:nvGrpSpPr>
            <p:cNvPr id="99" name="Group 50">
              <a:extLst>
                <a:ext uri="{FF2B5EF4-FFF2-40B4-BE49-F238E27FC236}">
                  <a16:creationId xmlns:a16="http://schemas.microsoft.com/office/drawing/2014/main" xmlns="" id="{A4E6780D-B2C9-4841-9EC5-5E154DB72D56}"/>
                </a:ext>
              </a:extLst>
            </p:cNvPr>
            <p:cNvGrpSpPr/>
            <p:nvPr/>
          </p:nvGrpSpPr>
          <p:grpSpPr>
            <a:xfrm>
              <a:off x="462564" y="610728"/>
              <a:ext cx="2417987" cy="1841240"/>
              <a:chOff x="2549525" y="905273"/>
              <a:chExt cx="1724593" cy="1588690"/>
            </a:xfrm>
          </p:grpSpPr>
          <p:sp>
            <p:nvSpPr>
              <p:cNvPr id="117" name="Rounded Rectangle 61">
                <a:extLst>
                  <a:ext uri="{FF2B5EF4-FFF2-40B4-BE49-F238E27FC236}">
                    <a16:creationId xmlns:a16="http://schemas.microsoft.com/office/drawing/2014/main" xmlns="" id="{29E08E5E-5EF8-4ADA-8787-A7E9A73A3655}"/>
                  </a:ext>
                </a:extLst>
              </p:cNvPr>
              <p:cNvSpPr/>
              <p:nvPr/>
            </p:nvSpPr>
            <p:spPr>
              <a:xfrm>
                <a:off x="2549525" y="905273"/>
                <a:ext cx="1724593" cy="1588690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7981F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18" name="TextBox 32">
                <a:extLst>
                  <a:ext uri="{FF2B5EF4-FFF2-40B4-BE49-F238E27FC236}">
                    <a16:creationId xmlns:a16="http://schemas.microsoft.com/office/drawing/2014/main" xmlns="" id="{82F175C1-E797-4231-889D-BD6804248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5695" y="2237951"/>
                <a:ext cx="1557338" cy="213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F7981F"/>
                    </a:solidFill>
                    <a:latin typeface="Helvetica Neue"/>
                    <a:ea typeface="Verdana" pitchFamily="34" charset="0"/>
                    <a:cs typeface="Helvetica Neue"/>
                  </a:rPr>
                  <a:t>Region #1</a:t>
                </a:r>
              </a:p>
            </p:txBody>
          </p:sp>
        </p:grpSp>
        <p:pic>
          <p:nvPicPr>
            <p:cNvPr id="119" name="Picture 234">
              <a:extLst>
                <a:ext uri="{FF2B5EF4-FFF2-40B4-BE49-F238E27FC236}">
                  <a16:creationId xmlns:a16="http://schemas.microsoft.com/office/drawing/2014/main" xmlns="" id="{3B4CE402-D68D-4114-A913-BBD841378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690" y="964181"/>
              <a:ext cx="734868" cy="790331"/>
            </a:xfrm>
            <a:prstGeom prst="rect">
              <a:avLst/>
            </a:prstGeom>
          </p:spPr>
        </p:pic>
        <p:grpSp>
          <p:nvGrpSpPr>
            <p:cNvPr id="120" name="Group 109">
              <a:extLst>
                <a:ext uri="{FF2B5EF4-FFF2-40B4-BE49-F238E27FC236}">
                  <a16:creationId xmlns:a16="http://schemas.microsoft.com/office/drawing/2014/main" xmlns="" id="{556D2BFC-B369-4225-9712-17AF4B35257D}"/>
                </a:ext>
              </a:extLst>
            </p:cNvPr>
            <p:cNvGrpSpPr/>
            <p:nvPr/>
          </p:nvGrpSpPr>
          <p:grpSpPr>
            <a:xfrm>
              <a:off x="647292" y="769122"/>
              <a:ext cx="1303879" cy="1360205"/>
              <a:chOff x="6743700" y="760413"/>
              <a:chExt cx="1752600" cy="1754080"/>
            </a:xfrm>
          </p:grpSpPr>
          <p:grpSp>
            <p:nvGrpSpPr>
              <p:cNvPr id="121" name="Group 110">
                <a:extLst>
                  <a:ext uri="{FF2B5EF4-FFF2-40B4-BE49-F238E27FC236}">
                    <a16:creationId xmlns:a16="http://schemas.microsoft.com/office/drawing/2014/main" xmlns="" id="{D9C0CC9D-CBA8-41A6-98E0-F093875879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43700" y="760413"/>
                <a:ext cx="1752600" cy="1733550"/>
                <a:chOff x="545458" y="4783771"/>
                <a:chExt cx="2293787" cy="1733798"/>
              </a:xfrm>
            </p:grpSpPr>
            <p:sp>
              <p:nvSpPr>
                <p:cNvPr id="123" name="Rounded Rectangle 112">
                  <a:extLst>
                    <a:ext uri="{FF2B5EF4-FFF2-40B4-BE49-F238E27FC236}">
                      <a16:creationId xmlns:a16="http://schemas.microsoft.com/office/drawing/2014/main" xmlns="" id="{882C44EC-1892-4C08-A6FE-10FC9A0BA907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Rounded Rectangle 113">
                  <a:extLst>
                    <a:ext uri="{FF2B5EF4-FFF2-40B4-BE49-F238E27FC236}">
                      <a16:creationId xmlns:a16="http://schemas.microsoft.com/office/drawing/2014/main" xmlns="" id="{F722EA62-5532-4A37-BEB6-26D93B702724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rgbClr val="FF0000"/>
                  </a:solidFill>
                  <a:prstDash val="lg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22" name="TextBox 34">
                <a:extLst>
                  <a:ext uri="{FF2B5EF4-FFF2-40B4-BE49-F238E27FC236}">
                    <a16:creationId xmlns:a16="http://schemas.microsoft.com/office/drawing/2014/main" xmlns="" id="{8FF5D656-3C0C-4170-B9BA-416407AF4A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1651" y="2217838"/>
                <a:ext cx="1555748" cy="296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414042"/>
                    </a:solidFill>
                    <a:latin typeface="Arial"/>
                    <a:ea typeface="Verdana" pitchFamily="34" charset="0"/>
                    <a:cs typeface="Arial"/>
                  </a:rPr>
                  <a:t>security group</a:t>
                </a:r>
              </a:p>
            </p:txBody>
          </p:sp>
        </p:grpSp>
        <p:sp>
          <p:nvSpPr>
            <p:cNvPr id="125" name="TextBox 236">
              <a:extLst>
                <a:ext uri="{FF2B5EF4-FFF2-40B4-BE49-F238E27FC236}">
                  <a16:creationId xmlns:a16="http://schemas.microsoft.com/office/drawing/2014/main" xmlns="" id="{A54B34C0-5E90-4E1C-B479-BFFC96DE4A90}"/>
                </a:ext>
              </a:extLst>
            </p:cNvPr>
            <p:cNvSpPr txBox="1"/>
            <p:nvPr/>
          </p:nvSpPr>
          <p:spPr>
            <a:xfrm>
              <a:off x="1900083" y="1663291"/>
              <a:ext cx="979756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data volume</a:t>
              </a:r>
            </a:p>
          </p:txBody>
        </p:sp>
        <p:sp>
          <p:nvSpPr>
            <p:cNvPr id="126" name="TextBox 237">
              <a:extLst>
                <a:ext uri="{FF2B5EF4-FFF2-40B4-BE49-F238E27FC236}">
                  <a16:creationId xmlns:a16="http://schemas.microsoft.com/office/drawing/2014/main" xmlns="" id="{07976A64-279B-4EBC-B0E6-0E3784AED81E}"/>
                </a:ext>
              </a:extLst>
            </p:cNvPr>
            <p:cNvSpPr txBox="1"/>
            <p:nvPr/>
          </p:nvSpPr>
          <p:spPr>
            <a:xfrm>
              <a:off x="799109" y="1732903"/>
              <a:ext cx="1040670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EC2 instance</a:t>
              </a:r>
            </a:p>
          </p:txBody>
        </p:sp>
        <p:sp>
          <p:nvSpPr>
            <p:cNvPr id="127" name="TextBox 238">
              <a:extLst>
                <a:ext uri="{FF2B5EF4-FFF2-40B4-BE49-F238E27FC236}">
                  <a16:creationId xmlns:a16="http://schemas.microsoft.com/office/drawing/2014/main" xmlns="" id="{32974117-0F36-4E94-9854-6693A36ED3A0}"/>
                </a:ext>
              </a:extLst>
            </p:cNvPr>
            <p:cNvSpPr txBox="1"/>
            <p:nvPr/>
          </p:nvSpPr>
          <p:spPr>
            <a:xfrm>
              <a:off x="965888" y="1177589"/>
              <a:ext cx="691215" cy="38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Running</a:t>
              </a:r>
              <a:b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</a:br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Tasks</a:t>
              </a:r>
            </a:p>
          </p:txBody>
        </p:sp>
        <p:pic>
          <p:nvPicPr>
            <p:cNvPr id="128" name="Picture 239" descr="EBS-Volume.png">
              <a:extLst>
                <a:ext uri="{FF2B5EF4-FFF2-40B4-BE49-F238E27FC236}">
                  <a16:creationId xmlns:a16="http://schemas.microsoft.com/office/drawing/2014/main" xmlns="" id="{89AA1CD2-EF25-44E2-A126-896B8B0A9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00" y="1156005"/>
              <a:ext cx="570517" cy="570517"/>
            </a:xfrm>
            <a:prstGeom prst="rect">
              <a:avLst/>
            </a:prstGeom>
          </p:spPr>
        </p:pic>
      </p:grpSp>
      <p:grpSp>
        <p:nvGrpSpPr>
          <p:cNvPr id="129" name="Group 260">
            <a:extLst>
              <a:ext uri="{FF2B5EF4-FFF2-40B4-BE49-F238E27FC236}">
                <a16:creationId xmlns:a16="http://schemas.microsoft.com/office/drawing/2014/main" xmlns="" id="{ACB598E0-74A5-4644-921C-4A9E98DD64C9}"/>
              </a:ext>
            </a:extLst>
          </p:cNvPr>
          <p:cNvGrpSpPr/>
          <p:nvPr/>
        </p:nvGrpSpPr>
        <p:grpSpPr>
          <a:xfrm>
            <a:off x="3040916" y="4224853"/>
            <a:ext cx="2102794" cy="1601228"/>
            <a:chOff x="462564" y="610728"/>
            <a:chExt cx="2417987" cy="1841240"/>
          </a:xfrm>
        </p:grpSpPr>
        <p:grpSp>
          <p:nvGrpSpPr>
            <p:cNvPr id="130" name="Group 50">
              <a:extLst>
                <a:ext uri="{FF2B5EF4-FFF2-40B4-BE49-F238E27FC236}">
                  <a16:creationId xmlns:a16="http://schemas.microsoft.com/office/drawing/2014/main" xmlns="" id="{DC20BA5E-6EB4-45E0-89F9-F4BBBD02B332}"/>
                </a:ext>
              </a:extLst>
            </p:cNvPr>
            <p:cNvGrpSpPr/>
            <p:nvPr/>
          </p:nvGrpSpPr>
          <p:grpSpPr>
            <a:xfrm>
              <a:off x="462564" y="610728"/>
              <a:ext cx="2417987" cy="1841240"/>
              <a:chOff x="2549525" y="905273"/>
              <a:chExt cx="1724593" cy="1588690"/>
            </a:xfrm>
          </p:grpSpPr>
          <p:sp>
            <p:nvSpPr>
              <p:cNvPr id="141" name="Rounded Rectangle 61">
                <a:extLst>
                  <a:ext uri="{FF2B5EF4-FFF2-40B4-BE49-F238E27FC236}">
                    <a16:creationId xmlns:a16="http://schemas.microsoft.com/office/drawing/2014/main" xmlns="" id="{BAFDA713-E36E-4F7B-B6CF-848C3CC60497}"/>
                  </a:ext>
                </a:extLst>
              </p:cNvPr>
              <p:cNvSpPr/>
              <p:nvPr/>
            </p:nvSpPr>
            <p:spPr>
              <a:xfrm>
                <a:off x="2549525" y="905273"/>
                <a:ext cx="1724593" cy="1588690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7981F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42" name="TextBox 32">
                <a:extLst>
                  <a:ext uri="{FF2B5EF4-FFF2-40B4-BE49-F238E27FC236}">
                    <a16:creationId xmlns:a16="http://schemas.microsoft.com/office/drawing/2014/main" xmlns="" id="{10DDF3A3-09C7-40E2-A035-6634AC56D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5695" y="2237951"/>
                <a:ext cx="1557338" cy="213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F7981F"/>
                    </a:solidFill>
                    <a:latin typeface="Helvetica Neue"/>
                    <a:ea typeface="Verdana" pitchFamily="34" charset="0"/>
                    <a:cs typeface="Helvetica Neue"/>
                  </a:rPr>
                  <a:t>Region #2</a:t>
                </a:r>
              </a:p>
            </p:txBody>
          </p:sp>
        </p:grpSp>
        <p:pic>
          <p:nvPicPr>
            <p:cNvPr id="131" name="Picture 262">
              <a:extLst>
                <a:ext uri="{FF2B5EF4-FFF2-40B4-BE49-F238E27FC236}">
                  <a16:creationId xmlns:a16="http://schemas.microsoft.com/office/drawing/2014/main" xmlns="" id="{9EE9EA3F-8CB8-4A0C-99AA-E8DF20E2D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690" y="964181"/>
              <a:ext cx="734868" cy="790331"/>
            </a:xfrm>
            <a:prstGeom prst="rect">
              <a:avLst/>
            </a:prstGeom>
          </p:spPr>
        </p:pic>
        <p:grpSp>
          <p:nvGrpSpPr>
            <p:cNvPr id="132" name="Group 109">
              <a:extLst>
                <a:ext uri="{FF2B5EF4-FFF2-40B4-BE49-F238E27FC236}">
                  <a16:creationId xmlns:a16="http://schemas.microsoft.com/office/drawing/2014/main" xmlns="" id="{E0EFFA19-88A1-4346-AD2B-CAA104529F71}"/>
                </a:ext>
              </a:extLst>
            </p:cNvPr>
            <p:cNvGrpSpPr/>
            <p:nvPr/>
          </p:nvGrpSpPr>
          <p:grpSpPr>
            <a:xfrm>
              <a:off x="647292" y="769122"/>
              <a:ext cx="1303879" cy="1360205"/>
              <a:chOff x="6743700" y="760413"/>
              <a:chExt cx="1752600" cy="1754080"/>
            </a:xfrm>
          </p:grpSpPr>
          <p:grpSp>
            <p:nvGrpSpPr>
              <p:cNvPr id="137" name="Group 110">
                <a:extLst>
                  <a:ext uri="{FF2B5EF4-FFF2-40B4-BE49-F238E27FC236}">
                    <a16:creationId xmlns:a16="http://schemas.microsoft.com/office/drawing/2014/main" xmlns="" id="{3F051EAD-5C30-4FAB-8D61-D65A876212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43700" y="760413"/>
                <a:ext cx="1752600" cy="1733550"/>
                <a:chOff x="545458" y="4783771"/>
                <a:chExt cx="2293787" cy="1733798"/>
              </a:xfrm>
            </p:grpSpPr>
            <p:sp>
              <p:nvSpPr>
                <p:cNvPr id="139" name="Rounded Rectangle 112">
                  <a:extLst>
                    <a:ext uri="{FF2B5EF4-FFF2-40B4-BE49-F238E27FC236}">
                      <a16:creationId xmlns:a16="http://schemas.microsoft.com/office/drawing/2014/main" xmlns="" id="{13A57508-6A74-46DB-A817-193C23F7047A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40" name="Rounded Rectangle 113">
                  <a:extLst>
                    <a:ext uri="{FF2B5EF4-FFF2-40B4-BE49-F238E27FC236}">
                      <a16:creationId xmlns:a16="http://schemas.microsoft.com/office/drawing/2014/main" xmlns="" id="{E737193B-E2BC-4445-8EC8-CFC9CDD7CFA2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rgbClr val="FF0000"/>
                  </a:solidFill>
                  <a:prstDash val="lg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8" name="TextBox 34">
                <a:extLst>
                  <a:ext uri="{FF2B5EF4-FFF2-40B4-BE49-F238E27FC236}">
                    <a16:creationId xmlns:a16="http://schemas.microsoft.com/office/drawing/2014/main" xmlns="" id="{18D0FE20-4DC1-4727-AA74-080342F93B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1651" y="2217838"/>
                <a:ext cx="1555748" cy="296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414042"/>
                    </a:solidFill>
                    <a:latin typeface="Arial"/>
                    <a:ea typeface="Verdana" pitchFamily="34" charset="0"/>
                    <a:cs typeface="Arial"/>
                  </a:rPr>
                  <a:t>security group</a:t>
                </a:r>
              </a:p>
            </p:txBody>
          </p:sp>
        </p:grpSp>
        <p:sp>
          <p:nvSpPr>
            <p:cNvPr id="133" name="TextBox 264">
              <a:extLst>
                <a:ext uri="{FF2B5EF4-FFF2-40B4-BE49-F238E27FC236}">
                  <a16:creationId xmlns:a16="http://schemas.microsoft.com/office/drawing/2014/main" xmlns="" id="{16FAF3D1-B7B3-4795-880A-86B95C728BBA}"/>
                </a:ext>
              </a:extLst>
            </p:cNvPr>
            <p:cNvSpPr txBox="1"/>
            <p:nvPr/>
          </p:nvSpPr>
          <p:spPr>
            <a:xfrm>
              <a:off x="1900083" y="1663291"/>
              <a:ext cx="979756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data volume</a:t>
              </a:r>
            </a:p>
          </p:txBody>
        </p:sp>
        <p:sp>
          <p:nvSpPr>
            <p:cNvPr id="134" name="TextBox 265">
              <a:extLst>
                <a:ext uri="{FF2B5EF4-FFF2-40B4-BE49-F238E27FC236}">
                  <a16:creationId xmlns:a16="http://schemas.microsoft.com/office/drawing/2014/main" xmlns="" id="{C0C5969B-B127-46CF-AC4F-0C862A7BDBA7}"/>
                </a:ext>
              </a:extLst>
            </p:cNvPr>
            <p:cNvSpPr txBox="1"/>
            <p:nvPr/>
          </p:nvSpPr>
          <p:spPr>
            <a:xfrm>
              <a:off x="799109" y="1732903"/>
              <a:ext cx="1040670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EC2 instance</a:t>
              </a:r>
            </a:p>
          </p:txBody>
        </p:sp>
        <p:sp>
          <p:nvSpPr>
            <p:cNvPr id="135" name="TextBox 266">
              <a:extLst>
                <a:ext uri="{FF2B5EF4-FFF2-40B4-BE49-F238E27FC236}">
                  <a16:creationId xmlns:a16="http://schemas.microsoft.com/office/drawing/2014/main" xmlns="" id="{3AB5447C-BE26-4971-9A90-CA7DD34C4082}"/>
                </a:ext>
              </a:extLst>
            </p:cNvPr>
            <p:cNvSpPr txBox="1"/>
            <p:nvPr/>
          </p:nvSpPr>
          <p:spPr>
            <a:xfrm>
              <a:off x="965888" y="1177589"/>
              <a:ext cx="691215" cy="38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Running</a:t>
              </a:r>
              <a:b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</a:br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Tasks</a:t>
              </a:r>
            </a:p>
          </p:txBody>
        </p:sp>
        <p:pic>
          <p:nvPicPr>
            <p:cNvPr id="136" name="Picture 267" descr="EBS-Volume.png">
              <a:extLst>
                <a:ext uri="{FF2B5EF4-FFF2-40B4-BE49-F238E27FC236}">
                  <a16:creationId xmlns:a16="http://schemas.microsoft.com/office/drawing/2014/main" xmlns="" id="{2BBF3944-8E52-4CF6-8BB6-B1D45402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00" y="1156005"/>
              <a:ext cx="570517" cy="570517"/>
            </a:xfrm>
            <a:prstGeom prst="rect">
              <a:avLst/>
            </a:prstGeom>
          </p:spPr>
        </p:pic>
      </p:grpSp>
      <p:grpSp>
        <p:nvGrpSpPr>
          <p:cNvPr id="143" name="Group 274">
            <a:extLst>
              <a:ext uri="{FF2B5EF4-FFF2-40B4-BE49-F238E27FC236}">
                <a16:creationId xmlns:a16="http://schemas.microsoft.com/office/drawing/2014/main" xmlns="" id="{0B670ED6-578C-4F07-8179-86BCA8F1D375}"/>
              </a:ext>
            </a:extLst>
          </p:cNvPr>
          <p:cNvGrpSpPr/>
          <p:nvPr/>
        </p:nvGrpSpPr>
        <p:grpSpPr>
          <a:xfrm>
            <a:off x="6825176" y="4224853"/>
            <a:ext cx="2102794" cy="1601228"/>
            <a:chOff x="462564" y="610728"/>
            <a:chExt cx="2417987" cy="1841240"/>
          </a:xfrm>
        </p:grpSpPr>
        <p:grpSp>
          <p:nvGrpSpPr>
            <p:cNvPr id="144" name="Group 50">
              <a:extLst>
                <a:ext uri="{FF2B5EF4-FFF2-40B4-BE49-F238E27FC236}">
                  <a16:creationId xmlns:a16="http://schemas.microsoft.com/office/drawing/2014/main" xmlns="" id="{30ED8EFD-3B5A-4F89-9BDA-D8EAE828B4A7}"/>
                </a:ext>
              </a:extLst>
            </p:cNvPr>
            <p:cNvGrpSpPr/>
            <p:nvPr/>
          </p:nvGrpSpPr>
          <p:grpSpPr>
            <a:xfrm>
              <a:off x="462564" y="610728"/>
              <a:ext cx="2417987" cy="1841240"/>
              <a:chOff x="2549525" y="905273"/>
              <a:chExt cx="1724593" cy="1588690"/>
            </a:xfrm>
          </p:grpSpPr>
          <p:sp>
            <p:nvSpPr>
              <p:cNvPr id="155" name="Rounded Rectangle 61">
                <a:extLst>
                  <a:ext uri="{FF2B5EF4-FFF2-40B4-BE49-F238E27FC236}">
                    <a16:creationId xmlns:a16="http://schemas.microsoft.com/office/drawing/2014/main" xmlns="" id="{DB044774-F465-4177-9875-D5F1C741F237}"/>
                  </a:ext>
                </a:extLst>
              </p:cNvPr>
              <p:cNvSpPr/>
              <p:nvPr/>
            </p:nvSpPr>
            <p:spPr>
              <a:xfrm>
                <a:off x="2549525" y="905273"/>
                <a:ext cx="1724593" cy="1588690"/>
              </a:xfrm>
              <a:prstGeom prst="roundRect">
                <a:avLst>
                  <a:gd name="adj" fmla="val 9818"/>
                </a:avLst>
              </a:prstGeom>
              <a:noFill/>
              <a:ln w="19050">
                <a:solidFill>
                  <a:srgbClr val="F7981F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67" dirty="0">
                  <a:solidFill>
                    <a:schemeClr val="tx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156" name="TextBox 32">
                <a:extLst>
                  <a:ext uri="{FF2B5EF4-FFF2-40B4-BE49-F238E27FC236}">
                    <a16:creationId xmlns:a16="http://schemas.microsoft.com/office/drawing/2014/main" xmlns="" id="{ADB0F832-ED78-44A5-8B9C-8775B18C9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5695" y="2237951"/>
                <a:ext cx="1557338" cy="213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F7981F"/>
                    </a:solidFill>
                    <a:latin typeface="Helvetica Neue"/>
                    <a:ea typeface="Verdana" pitchFamily="34" charset="0"/>
                    <a:cs typeface="Helvetica Neue"/>
                  </a:rPr>
                  <a:t>Region #n</a:t>
                </a:r>
              </a:p>
            </p:txBody>
          </p:sp>
        </p:grpSp>
        <p:pic>
          <p:nvPicPr>
            <p:cNvPr id="145" name="Picture 276">
              <a:extLst>
                <a:ext uri="{FF2B5EF4-FFF2-40B4-BE49-F238E27FC236}">
                  <a16:creationId xmlns:a16="http://schemas.microsoft.com/office/drawing/2014/main" xmlns="" id="{B2788967-34E5-4456-BA81-EEAFD6F2F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690" y="964181"/>
              <a:ext cx="734868" cy="790331"/>
            </a:xfrm>
            <a:prstGeom prst="rect">
              <a:avLst/>
            </a:prstGeom>
          </p:spPr>
        </p:pic>
        <p:grpSp>
          <p:nvGrpSpPr>
            <p:cNvPr id="146" name="Group 109">
              <a:extLst>
                <a:ext uri="{FF2B5EF4-FFF2-40B4-BE49-F238E27FC236}">
                  <a16:creationId xmlns:a16="http://schemas.microsoft.com/office/drawing/2014/main" xmlns="" id="{3751F82F-30E2-4973-B862-80346F838EC0}"/>
                </a:ext>
              </a:extLst>
            </p:cNvPr>
            <p:cNvGrpSpPr/>
            <p:nvPr/>
          </p:nvGrpSpPr>
          <p:grpSpPr>
            <a:xfrm>
              <a:off x="647292" y="769122"/>
              <a:ext cx="1303879" cy="1360205"/>
              <a:chOff x="6743700" y="760413"/>
              <a:chExt cx="1752600" cy="1754080"/>
            </a:xfrm>
          </p:grpSpPr>
          <p:grpSp>
            <p:nvGrpSpPr>
              <p:cNvPr id="151" name="Group 110">
                <a:extLst>
                  <a:ext uri="{FF2B5EF4-FFF2-40B4-BE49-F238E27FC236}">
                    <a16:creationId xmlns:a16="http://schemas.microsoft.com/office/drawing/2014/main" xmlns="" id="{F4638F00-9D78-4FC0-B8B6-E4172E5F3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43700" y="760413"/>
                <a:ext cx="1752600" cy="1733550"/>
                <a:chOff x="545458" y="4783771"/>
                <a:chExt cx="2293787" cy="1733798"/>
              </a:xfrm>
            </p:grpSpPr>
            <p:sp>
              <p:nvSpPr>
                <p:cNvPr id="153" name="Rounded Rectangle 112">
                  <a:extLst>
                    <a:ext uri="{FF2B5EF4-FFF2-40B4-BE49-F238E27FC236}">
                      <a16:creationId xmlns:a16="http://schemas.microsoft.com/office/drawing/2014/main" xmlns="" id="{C0F8E795-AB8F-4A3C-9A0F-49C77E4F36D4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" name="Rounded Rectangle 113">
                  <a:extLst>
                    <a:ext uri="{FF2B5EF4-FFF2-40B4-BE49-F238E27FC236}">
                      <a16:creationId xmlns:a16="http://schemas.microsoft.com/office/drawing/2014/main" xmlns="" id="{CF18B947-28B3-4B23-9870-ABCA30F6D719}"/>
                    </a:ext>
                  </a:extLst>
                </p:cNvPr>
                <p:cNvSpPr/>
                <p:nvPr/>
              </p:nvSpPr>
              <p:spPr>
                <a:xfrm>
                  <a:off x="545458" y="4783771"/>
                  <a:ext cx="2293787" cy="1733798"/>
                </a:xfrm>
                <a:prstGeom prst="roundRect">
                  <a:avLst>
                    <a:gd name="adj" fmla="val 9818"/>
                  </a:avLst>
                </a:prstGeom>
                <a:noFill/>
                <a:ln w="19050">
                  <a:solidFill>
                    <a:srgbClr val="FF0000"/>
                  </a:solidFill>
                  <a:prstDash val="lg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67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52" name="TextBox 34">
                <a:extLst>
                  <a:ext uri="{FF2B5EF4-FFF2-40B4-BE49-F238E27FC236}">
                    <a16:creationId xmlns:a16="http://schemas.microsoft.com/office/drawing/2014/main" xmlns="" id="{50B3927D-5C96-42C3-AED8-E1C4A6ABC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1651" y="2217838"/>
                <a:ext cx="1555748" cy="296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414042"/>
                    </a:solidFill>
                    <a:latin typeface="Arial"/>
                    <a:ea typeface="Verdana" pitchFamily="34" charset="0"/>
                    <a:cs typeface="Arial"/>
                  </a:rPr>
                  <a:t>security group</a:t>
                </a:r>
              </a:p>
            </p:txBody>
          </p:sp>
        </p:grpSp>
        <p:sp>
          <p:nvSpPr>
            <p:cNvPr id="147" name="TextBox 278">
              <a:extLst>
                <a:ext uri="{FF2B5EF4-FFF2-40B4-BE49-F238E27FC236}">
                  <a16:creationId xmlns:a16="http://schemas.microsoft.com/office/drawing/2014/main" xmlns="" id="{89D75540-C865-4368-9D5E-C44FDAB16BB0}"/>
                </a:ext>
              </a:extLst>
            </p:cNvPr>
            <p:cNvSpPr txBox="1"/>
            <p:nvPr/>
          </p:nvSpPr>
          <p:spPr>
            <a:xfrm>
              <a:off x="1900083" y="1663291"/>
              <a:ext cx="979756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data volume</a:t>
              </a:r>
            </a:p>
          </p:txBody>
        </p:sp>
        <p:sp>
          <p:nvSpPr>
            <p:cNvPr id="148" name="TextBox 279">
              <a:extLst>
                <a:ext uri="{FF2B5EF4-FFF2-40B4-BE49-F238E27FC236}">
                  <a16:creationId xmlns:a16="http://schemas.microsoft.com/office/drawing/2014/main" xmlns="" id="{00902AED-EC5D-4096-AB67-4F681F7B3958}"/>
                </a:ext>
              </a:extLst>
            </p:cNvPr>
            <p:cNvSpPr txBox="1"/>
            <p:nvPr/>
          </p:nvSpPr>
          <p:spPr>
            <a:xfrm>
              <a:off x="799109" y="1732903"/>
              <a:ext cx="1040670" cy="2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Helvetica Neue"/>
                  <a:cs typeface="Helvetica Neue"/>
                </a:rPr>
                <a:t>EC2 instance</a:t>
              </a:r>
            </a:p>
          </p:txBody>
        </p:sp>
        <p:sp>
          <p:nvSpPr>
            <p:cNvPr id="149" name="TextBox 280">
              <a:extLst>
                <a:ext uri="{FF2B5EF4-FFF2-40B4-BE49-F238E27FC236}">
                  <a16:creationId xmlns:a16="http://schemas.microsoft.com/office/drawing/2014/main" xmlns="" id="{3B245096-77E2-4FC6-95F3-07EA4FB011EE}"/>
                </a:ext>
              </a:extLst>
            </p:cNvPr>
            <p:cNvSpPr txBox="1"/>
            <p:nvPr/>
          </p:nvSpPr>
          <p:spPr>
            <a:xfrm>
              <a:off x="965888" y="1177589"/>
              <a:ext cx="691215" cy="389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Running</a:t>
              </a:r>
              <a:b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</a:br>
              <a:r>
                <a:rPr lang="en-US" sz="800" dirty="0">
                  <a:solidFill>
                    <a:schemeClr val="bg1"/>
                  </a:solidFill>
                  <a:latin typeface="Helvetica Neue"/>
                  <a:cs typeface="Helvetica Neue"/>
                </a:rPr>
                <a:t>Tasks</a:t>
              </a:r>
            </a:p>
          </p:txBody>
        </p:sp>
        <p:pic>
          <p:nvPicPr>
            <p:cNvPr id="150" name="Picture 281" descr="EBS-Volume.png">
              <a:extLst>
                <a:ext uri="{FF2B5EF4-FFF2-40B4-BE49-F238E27FC236}">
                  <a16:creationId xmlns:a16="http://schemas.microsoft.com/office/drawing/2014/main" xmlns="" id="{7F7DF8AF-8577-4270-A873-D2E47BAD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00" y="1156005"/>
              <a:ext cx="570517" cy="570517"/>
            </a:xfrm>
            <a:prstGeom prst="rect">
              <a:avLst/>
            </a:prstGeom>
          </p:spPr>
        </p:pic>
      </p:grpSp>
      <p:grpSp>
        <p:nvGrpSpPr>
          <p:cNvPr id="20" name="Group 1">
            <a:extLst>
              <a:ext uri="{FF2B5EF4-FFF2-40B4-BE49-F238E27FC236}">
                <a16:creationId xmlns:a16="http://schemas.microsoft.com/office/drawing/2014/main" xmlns="" id="{3717F2A1-3E41-49D3-A8FF-70040A9CFF2E}"/>
              </a:ext>
            </a:extLst>
          </p:cNvPr>
          <p:cNvGrpSpPr/>
          <p:nvPr/>
        </p:nvGrpSpPr>
        <p:grpSpPr>
          <a:xfrm>
            <a:off x="5287622" y="4944367"/>
            <a:ext cx="1399629" cy="174284"/>
            <a:chOff x="5243018" y="4977820"/>
            <a:chExt cx="1399629" cy="174284"/>
          </a:xfrm>
        </p:grpSpPr>
        <p:grpSp>
          <p:nvGrpSpPr>
            <p:cNvPr id="16" name="Group 432">
              <a:extLst>
                <a:ext uri="{FF2B5EF4-FFF2-40B4-BE49-F238E27FC236}">
                  <a16:creationId xmlns:a16="http://schemas.microsoft.com/office/drawing/2014/main" xmlns="" id="{0477E4AF-BACC-4D4A-A862-A55F7DA7E96B}"/>
                </a:ext>
              </a:extLst>
            </p:cNvPr>
            <p:cNvGrpSpPr/>
            <p:nvPr/>
          </p:nvGrpSpPr>
          <p:grpSpPr>
            <a:xfrm>
              <a:off x="5243018" y="4977820"/>
              <a:ext cx="1399629" cy="174284"/>
              <a:chOff x="6518992" y="4876443"/>
              <a:chExt cx="1516863" cy="188882"/>
            </a:xfrm>
          </p:grpSpPr>
          <p:sp>
            <p:nvSpPr>
              <p:cNvPr id="157" name="Flowchart: Connector 433">
                <a:extLst>
                  <a:ext uri="{FF2B5EF4-FFF2-40B4-BE49-F238E27FC236}">
                    <a16:creationId xmlns:a16="http://schemas.microsoft.com/office/drawing/2014/main" xmlns="" id="{A5E2F8DB-979A-4ECA-AFFE-D69DF7940AF7}"/>
                  </a:ext>
                </a:extLst>
              </p:cNvPr>
              <p:cNvSpPr/>
              <p:nvPr/>
            </p:nvSpPr>
            <p:spPr>
              <a:xfrm>
                <a:off x="6518992" y="4876443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8" name="Flowchart: Connector 434">
                <a:extLst>
                  <a:ext uri="{FF2B5EF4-FFF2-40B4-BE49-F238E27FC236}">
                    <a16:creationId xmlns:a16="http://schemas.microsoft.com/office/drawing/2014/main" xmlns="" id="{8122A093-F265-49E1-AB8E-5EB20AF4174E}"/>
                  </a:ext>
                </a:extLst>
              </p:cNvPr>
              <p:cNvSpPr/>
              <p:nvPr/>
            </p:nvSpPr>
            <p:spPr>
              <a:xfrm>
                <a:off x="6790744" y="4876443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59" name="Flowchart: Connector 435">
                <a:extLst>
                  <a:ext uri="{FF2B5EF4-FFF2-40B4-BE49-F238E27FC236}">
                    <a16:creationId xmlns:a16="http://schemas.microsoft.com/office/drawing/2014/main" xmlns="" id="{3FF37BFF-241B-4234-9B3B-75F2F4D30071}"/>
                  </a:ext>
                </a:extLst>
              </p:cNvPr>
              <p:cNvSpPr/>
              <p:nvPr/>
            </p:nvSpPr>
            <p:spPr>
              <a:xfrm>
                <a:off x="7067309" y="4880861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60" name="Flowchart: Connector 436">
                <a:extLst>
                  <a:ext uri="{FF2B5EF4-FFF2-40B4-BE49-F238E27FC236}">
                    <a16:creationId xmlns:a16="http://schemas.microsoft.com/office/drawing/2014/main" xmlns="" id="{84D09833-E064-4698-BDBD-A5E31C2B5650}"/>
                  </a:ext>
                </a:extLst>
              </p:cNvPr>
              <p:cNvSpPr/>
              <p:nvPr/>
            </p:nvSpPr>
            <p:spPr>
              <a:xfrm>
                <a:off x="7601322" y="4884737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61" name="Flowchart: Connector 437">
                <a:extLst>
                  <a:ext uri="{FF2B5EF4-FFF2-40B4-BE49-F238E27FC236}">
                    <a16:creationId xmlns:a16="http://schemas.microsoft.com/office/drawing/2014/main" xmlns="" id="{35F82A64-2A54-4836-8D1A-72A607094189}"/>
                  </a:ext>
                </a:extLst>
              </p:cNvPr>
              <p:cNvSpPr/>
              <p:nvPr/>
            </p:nvSpPr>
            <p:spPr>
              <a:xfrm>
                <a:off x="7861684" y="4884737"/>
                <a:ext cx="174171" cy="180588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83" name="Flowchart: Connector 436">
              <a:extLst>
                <a:ext uri="{FF2B5EF4-FFF2-40B4-BE49-F238E27FC236}">
                  <a16:creationId xmlns:a16="http://schemas.microsoft.com/office/drawing/2014/main" xmlns="" id="{84D09833-E064-4698-BDBD-A5E31C2B5650}"/>
                </a:ext>
              </a:extLst>
            </p:cNvPr>
            <p:cNvSpPr/>
            <p:nvPr/>
          </p:nvSpPr>
          <p:spPr>
            <a:xfrm>
              <a:off x="6004433" y="4985473"/>
              <a:ext cx="160710" cy="166631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65" name="Title 1">
            <a:extLst>
              <a:ext uri="{FF2B5EF4-FFF2-40B4-BE49-F238E27FC236}">
                <a16:creationId xmlns:a16="http://schemas.microsoft.com/office/drawing/2014/main" xmlns="" id="{4821D4F1-9253-471D-ACD3-DB05C6A936B6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How does it work?</a:t>
            </a:r>
            <a:br>
              <a:rPr lang="en-US" sz="2000" dirty="0"/>
            </a:br>
            <a:r>
              <a:rPr lang="en-US" sz="3200" dirty="0"/>
              <a:t>Example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2317010" y="-88163"/>
            <a:ext cx="340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group of students are working on a project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42745" y="5884655"/>
            <a:ext cx="1301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Students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2317010" y="698037"/>
            <a:ext cx="340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manager of the project allocates a budget of $50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17010" y="1485311"/>
            <a:ext cx="379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When the main monitor is running: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2317010" y="1929682"/>
            <a:ext cx="340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Detect all of the students</a:t>
            </a:r>
            <a:r>
              <a:rPr lang="en-US" sz="2000"/>
              <a:t>’ usages in </a:t>
            </a:r>
            <a:r>
              <a:rPr lang="en-US" sz="2000" dirty="0"/>
              <a:t>real-time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2317010" y="3501678"/>
            <a:ext cx="3403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a warning limit is exceeded a notification is sent using </a:t>
            </a:r>
            <a:r>
              <a:rPr lang="en-US" sz="2000" dirty="0" smtClean="0"/>
              <a:t>SES</a:t>
            </a:r>
            <a:endParaRPr lang="en-US" sz="2000" dirty="0"/>
          </a:p>
        </p:txBody>
      </p:sp>
      <p:sp>
        <p:nvSpPr>
          <p:cNvPr id="98" name="Rectangle 97"/>
          <p:cNvSpPr/>
          <p:nvPr/>
        </p:nvSpPr>
        <p:spPr>
          <a:xfrm>
            <a:off x="12317010" y="2709397"/>
            <a:ext cx="340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Estimated charges of every </a:t>
            </a:r>
            <a:r>
              <a:rPr lang="en-US" sz="2000"/>
              <a:t>minute are available</a:t>
            </a:r>
            <a:endParaRPr lang="en-US" sz="2000" dirty="0"/>
          </a:p>
        </p:txBody>
      </p:sp>
      <p:sp>
        <p:nvSpPr>
          <p:cNvPr id="103" name="Rectangle 102"/>
          <p:cNvSpPr/>
          <p:nvPr/>
        </p:nvSpPr>
        <p:spPr>
          <a:xfrm>
            <a:off x="3706668" y="48882"/>
            <a:ext cx="1301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Manager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170212" y="3176204"/>
            <a:ext cx="1301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$50</a:t>
            </a:r>
          </a:p>
        </p:txBody>
      </p:sp>
    </p:spTree>
    <p:extLst>
      <p:ext uri="{BB962C8B-B14F-4D97-AF65-F5344CB8AC3E}">
        <p14:creationId xmlns:p14="http://schemas.microsoft.com/office/powerpoint/2010/main" val="1659208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8385 0.2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48385 0.12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53152 -0.053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27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47292 -0.063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47292 -0.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48125 -0.3004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6" grpId="0"/>
      <p:bldP spid="86" grpId="1"/>
      <p:bldP spid="87" grpId="0"/>
      <p:bldP spid="87" grpId="1"/>
      <p:bldP spid="4" grpId="0"/>
      <p:bldP spid="4" grpId="1"/>
      <p:bldP spid="92" grpId="0"/>
      <p:bldP spid="92" grpId="1"/>
      <p:bldP spid="94" grpId="0"/>
      <p:bldP spid="98" grpId="0"/>
      <p:bldP spid="98" grpId="1"/>
      <p:bldP spid="103" grpId="0"/>
      <p:bldP spid="103" grpId="1"/>
      <p:bldP spid="115" grpId="0"/>
      <p:bldP spid="1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>
            <a:extLst>
              <a:ext uri="{FF2B5EF4-FFF2-40B4-BE49-F238E27FC236}">
                <a16:creationId xmlns:a16="http://schemas.microsoft.com/office/drawing/2014/main" xmlns="" id="{4815A7B4-532E-48C9-AC24-D78ACF3339D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D40109F4-CE5C-45F4-856E-F3F69C9FD4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xmlns="" id="{3CBAA4DE-3D7B-460B-AE98-D9F9990C0B6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">
              <a:extLst>
                <a:ext uri="{FF2B5EF4-FFF2-40B4-BE49-F238E27FC236}">
                  <a16:creationId xmlns:a16="http://schemas.microsoft.com/office/drawing/2014/main" xmlns="" id="{7BF1ED3E-4F80-4AF6-A41B-44F53DDE610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xmlns="" id="{C0B2D747-3E31-45C5-9A98-A9710A585F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xmlns="" id="{A15FD4BA-3020-462D-8BE8-B3A65B8E49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2">
              <a:extLst>
                <a:ext uri="{FF2B5EF4-FFF2-40B4-BE49-F238E27FC236}">
                  <a16:creationId xmlns:a16="http://schemas.microsoft.com/office/drawing/2014/main" xmlns="" id="{A304284A-7318-4DD5-898C-2F6B23C778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xmlns="" id="{9DF48E66-B635-4509-B115-E0987C014E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xmlns="" id="{E3B96D94-5F5A-4F4C-810C-917BF4D266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xmlns="" id="{7F3782D6-BFF8-4389-9D39-A023ADAA92C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7">
              <a:extLst>
                <a:ext uri="{FF2B5EF4-FFF2-40B4-BE49-F238E27FC236}">
                  <a16:creationId xmlns:a16="http://schemas.microsoft.com/office/drawing/2014/main" xmlns="" id="{ECE162D4-FCAE-441B-B5E9-C91DE62124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6" descr="Image result for presentation demo">
            <a:extLst>
              <a:ext uri="{FF2B5EF4-FFF2-40B4-BE49-F238E27FC236}">
                <a16:creationId xmlns:a16="http://schemas.microsoft.com/office/drawing/2014/main" xmlns="" id="{10DD1F3F-8FF1-4530-A981-544FF6E694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13" y="934222"/>
            <a:ext cx="4575543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Budget Monitor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9734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254C9-8FDA-41CE-8B8E-689AEC60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Used Services</a:t>
            </a:r>
          </a:p>
        </p:txBody>
      </p:sp>
      <p:grpSp>
        <p:nvGrpSpPr>
          <p:cNvPr id="13" name="Group 82">
            <a:extLst>
              <a:ext uri="{FF2B5EF4-FFF2-40B4-BE49-F238E27FC236}">
                <a16:creationId xmlns:a16="http://schemas.microsoft.com/office/drawing/2014/main" xmlns="" id="{021AAE56-185E-45A0-9D1C-C6A58B64039D}"/>
              </a:ext>
            </a:extLst>
          </p:cNvPr>
          <p:cNvGrpSpPr/>
          <p:nvPr/>
        </p:nvGrpSpPr>
        <p:grpSpPr>
          <a:xfrm>
            <a:off x="492373" y="2528289"/>
            <a:ext cx="731520" cy="986670"/>
            <a:chOff x="837014" y="2213832"/>
            <a:chExt cx="731520" cy="986670"/>
          </a:xfrm>
        </p:grpSpPr>
        <p:pic>
          <p:nvPicPr>
            <p:cNvPr id="8" name="Picture 83" descr="Java.png">
              <a:extLst>
                <a:ext uri="{FF2B5EF4-FFF2-40B4-BE49-F238E27FC236}">
                  <a16:creationId xmlns:a16="http://schemas.microsoft.com/office/drawing/2014/main" xmlns="" id="{D13DF9C3-6FB0-4C92-896A-C8A9B905F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14" y="2213832"/>
              <a:ext cx="731520" cy="731520"/>
            </a:xfrm>
            <a:prstGeom prst="rect">
              <a:avLst/>
            </a:prstGeom>
          </p:spPr>
        </p:pic>
        <p:sp>
          <p:nvSpPr>
            <p:cNvPr id="9" name="TextBox 84">
              <a:extLst>
                <a:ext uri="{FF2B5EF4-FFF2-40B4-BE49-F238E27FC236}">
                  <a16:creationId xmlns:a16="http://schemas.microsoft.com/office/drawing/2014/main" xmlns="" id="{9A8BA1E9-8E19-433D-B356-402FEDCD1E2D}"/>
                </a:ext>
              </a:extLst>
            </p:cNvPr>
            <p:cNvSpPr txBox="1"/>
            <p:nvPr/>
          </p:nvSpPr>
          <p:spPr>
            <a:xfrm>
              <a:off x="908626" y="3046614"/>
              <a:ext cx="58830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Helvetica Neue"/>
                  <a:cs typeface="Helvetica Neue"/>
                </a:rPr>
                <a:t>Java SDK</a:t>
              </a:r>
            </a:p>
          </p:txBody>
        </p:sp>
      </p:grpSp>
      <p:grpSp>
        <p:nvGrpSpPr>
          <p:cNvPr id="27" name="Group 56">
            <a:extLst>
              <a:ext uri="{FF2B5EF4-FFF2-40B4-BE49-F238E27FC236}">
                <a16:creationId xmlns:a16="http://schemas.microsoft.com/office/drawing/2014/main" xmlns="" id="{5D1C9A7E-5555-4898-B8EF-CE458E2201DB}"/>
              </a:ext>
            </a:extLst>
          </p:cNvPr>
          <p:cNvGrpSpPr/>
          <p:nvPr/>
        </p:nvGrpSpPr>
        <p:grpSpPr>
          <a:xfrm>
            <a:off x="4896410" y="4336380"/>
            <a:ext cx="731520" cy="806494"/>
            <a:chOff x="454119" y="709358"/>
            <a:chExt cx="731520" cy="806494"/>
          </a:xfrm>
        </p:grpSpPr>
        <p:pic>
          <p:nvPicPr>
            <p:cNvPr id="25" name="Picture 57">
              <a:extLst>
                <a:ext uri="{FF2B5EF4-FFF2-40B4-BE49-F238E27FC236}">
                  <a16:creationId xmlns:a16="http://schemas.microsoft.com/office/drawing/2014/main" xmlns="" id="{A1758D52-67DE-4A9C-9839-94F4C9A8A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78" y="709358"/>
              <a:ext cx="521367" cy="625640"/>
            </a:xfrm>
            <a:prstGeom prst="rect">
              <a:avLst/>
            </a:prstGeom>
          </p:spPr>
        </p:pic>
        <p:sp>
          <p:nvSpPr>
            <p:cNvPr id="26" name="TextBox 58">
              <a:extLst>
                <a:ext uri="{FF2B5EF4-FFF2-40B4-BE49-F238E27FC236}">
                  <a16:creationId xmlns:a16="http://schemas.microsoft.com/office/drawing/2014/main" xmlns="" id="{E62803EF-37E3-4507-8A36-35B43B64B4BB}"/>
                </a:ext>
              </a:extLst>
            </p:cNvPr>
            <p:cNvSpPr txBox="1"/>
            <p:nvPr/>
          </p:nvSpPr>
          <p:spPr>
            <a:xfrm>
              <a:off x="454119" y="1360220"/>
              <a:ext cx="731520" cy="155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Amazon</a:t>
              </a:r>
              <a:br>
                <a:rPr lang="en-US" sz="1000" b="1" dirty="0"/>
              </a:br>
              <a:r>
                <a:rPr lang="en-US" sz="1000" b="1" dirty="0"/>
                <a:t>S3</a:t>
              </a:r>
              <a:endParaRPr lang="en-US" b="1" dirty="0"/>
            </a:p>
          </p:txBody>
        </p:sp>
      </p:grpSp>
      <p:grpSp>
        <p:nvGrpSpPr>
          <p:cNvPr id="33" name="Group 68">
            <a:extLst>
              <a:ext uri="{FF2B5EF4-FFF2-40B4-BE49-F238E27FC236}">
                <a16:creationId xmlns:a16="http://schemas.microsoft.com/office/drawing/2014/main" xmlns="" id="{C140691A-19D8-4292-B882-F67662D25513}"/>
              </a:ext>
            </a:extLst>
          </p:cNvPr>
          <p:cNvGrpSpPr/>
          <p:nvPr/>
        </p:nvGrpSpPr>
        <p:grpSpPr>
          <a:xfrm>
            <a:off x="4942131" y="2528289"/>
            <a:ext cx="640080" cy="852832"/>
            <a:chOff x="366843" y="663020"/>
            <a:chExt cx="640080" cy="852832"/>
          </a:xfrm>
        </p:grpSpPr>
        <p:pic>
          <p:nvPicPr>
            <p:cNvPr id="31" name="Picture 69">
              <a:extLst>
                <a:ext uri="{FF2B5EF4-FFF2-40B4-BE49-F238E27FC236}">
                  <a16:creationId xmlns:a16="http://schemas.microsoft.com/office/drawing/2014/main" xmlns="" id="{86B8B218-C724-4EF2-B392-7D25E74B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32" y="663020"/>
              <a:ext cx="335701" cy="636066"/>
            </a:xfrm>
            <a:prstGeom prst="rect">
              <a:avLst/>
            </a:prstGeom>
          </p:spPr>
        </p:pic>
        <p:sp>
          <p:nvSpPr>
            <p:cNvPr id="32" name="TextBox 70">
              <a:extLst>
                <a:ext uri="{FF2B5EF4-FFF2-40B4-BE49-F238E27FC236}">
                  <a16:creationId xmlns:a16="http://schemas.microsoft.com/office/drawing/2014/main" xmlns="" id="{3B0BFF7F-6433-4D12-9AFD-A473C36D45DC}"/>
                </a:ext>
              </a:extLst>
            </p:cNvPr>
            <p:cNvSpPr txBox="1"/>
            <p:nvPr/>
          </p:nvSpPr>
          <p:spPr>
            <a:xfrm>
              <a:off x="366843" y="1360404"/>
              <a:ext cx="640080" cy="1554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IAM</a:t>
              </a:r>
            </a:p>
          </p:txBody>
        </p:sp>
      </p:grpSp>
      <p:grpSp>
        <p:nvGrpSpPr>
          <p:cNvPr id="38" name="Group 74">
            <a:extLst>
              <a:ext uri="{FF2B5EF4-FFF2-40B4-BE49-F238E27FC236}">
                <a16:creationId xmlns:a16="http://schemas.microsoft.com/office/drawing/2014/main" xmlns="" id="{83F540C8-4F12-40B6-8C33-735A0808D66E}"/>
              </a:ext>
            </a:extLst>
          </p:cNvPr>
          <p:cNvGrpSpPr/>
          <p:nvPr/>
        </p:nvGrpSpPr>
        <p:grpSpPr>
          <a:xfrm>
            <a:off x="585719" y="4336380"/>
            <a:ext cx="544828" cy="1021902"/>
            <a:chOff x="1625861" y="768592"/>
            <a:chExt cx="544828" cy="1021902"/>
          </a:xfrm>
        </p:grpSpPr>
        <p:pic>
          <p:nvPicPr>
            <p:cNvPr id="39" name="Picture 75">
              <a:extLst>
                <a:ext uri="{FF2B5EF4-FFF2-40B4-BE49-F238E27FC236}">
                  <a16:creationId xmlns:a16="http://schemas.microsoft.com/office/drawing/2014/main" xmlns="" id="{9D339D8E-8F62-4E4D-89C5-EE16F4E2B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322" y="768592"/>
              <a:ext cx="521367" cy="521367"/>
            </a:xfrm>
            <a:prstGeom prst="rect">
              <a:avLst/>
            </a:prstGeom>
          </p:spPr>
        </p:pic>
        <p:sp>
          <p:nvSpPr>
            <p:cNvPr id="40" name="TextBox 76">
              <a:extLst>
                <a:ext uri="{FF2B5EF4-FFF2-40B4-BE49-F238E27FC236}">
                  <a16:creationId xmlns:a16="http://schemas.microsoft.com/office/drawing/2014/main" xmlns="" id="{E9801F68-3CA9-404D-969B-123893CAFE59}"/>
                </a:ext>
              </a:extLst>
            </p:cNvPr>
            <p:cNvSpPr txBox="1"/>
            <p:nvPr/>
          </p:nvSpPr>
          <p:spPr>
            <a:xfrm>
              <a:off x="1625861" y="1360220"/>
              <a:ext cx="521367" cy="43027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Amazon</a:t>
              </a:r>
              <a:br>
                <a:rPr lang="en-US" sz="1000" b="1" dirty="0"/>
              </a:br>
              <a:r>
                <a:rPr lang="en-US" sz="1000" b="1" dirty="0"/>
                <a:t>SNS</a:t>
              </a:r>
            </a:p>
          </p:txBody>
        </p:sp>
      </p:grpSp>
      <p:sp>
        <p:nvSpPr>
          <p:cNvPr id="3" name="TextBox 157">
            <a:extLst>
              <a:ext uri="{FF2B5EF4-FFF2-40B4-BE49-F238E27FC236}">
                <a16:creationId xmlns:a16="http://schemas.microsoft.com/office/drawing/2014/main" xmlns="" id="{8BBAD6CA-9870-42AD-921B-A4FB5E014F6C}"/>
              </a:ext>
            </a:extLst>
          </p:cNvPr>
          <p:cNvSpPr txBox="1"/>
          <p:nvPr/>
        </p:nvSpPr>
        <p:spPr>
          <a:xfrm>
            <a:off x="1276486" y="2642457"/>
            <a:ext cx="3500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SDK helps take the complexity out of coding by providing Java APIs for many AWS services.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170">
            <a:extLst>
              <a:ext uri="{FF2B5EF4-FFF2-40B4-BE49-F238E27FC236}">
                <a16:creationId xmlns:a16="http://schemas.microsoft.com/office/drawing/2014/main" xmlns="" id="{8D02AB4F-B864-4975-B99E-BE30701C2D64}"/>
              </a:ext>
            </a:extLst>
          </p:cNvPr>
          <p:cNvSpPr txBox="1"/>
          <p:nvPr/>
        </p:nvSpPr>
        <p:spPr>
          <a:xfrm>
            <a:off x="1276486" y="4410765"/>
            <a:ext cx="350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notification service that provides mass delivery of messages.</a:t>
            </a: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xmlns="" id="{6B273132-A5DC-4CB0-9597-DED18825EC60}"/>
              </a:ext>
            </a:extLst>
          </p:cNvPr>
          <p:cNvSpPr txBox="1"/>
          <p:nvPr/>
        </p:nvSpPr>
        <p:spPr>
          <a:xfrm>
            <a:off x="5627930" y="2509238"/>
            <a:ext cx="3473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web service that helps securely control access to AWS resources, and manage who is authenticated and authorized to use resources.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157">
            <a:extLst>
              <a:ext uri="{FF2B5EF4-FFF2-40B4-BE49-F238E27FC236}">
                <a16:creationId xmlns:a16="http://schemas.microsoft.com/office/drawing/2014/main" xmlns="" id="{BAD93CF4-A127-4A1F-8F06-C240FB35ADF1}"/>
              </a:ext>
            </a:extLst>
          </p:cNvPr>
          <p:cNvSpPr txBox="1"/>
          <p:nvPr/>
        </p:nvSpPr>
        <p:spPr>
          <a:xfrm>
            <a:off x="5627930" y="4410765"/>
            <a:ext cx="3514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 storage built to store and retrieve any amount of data from anywhere.</a:t>
            </a:r>
          </a:p>
        </p:txBody>
      </p:sp>
    </p:spTree>
    <p:extLst>
      <p:ext uri="{BB962C8B-B14F-4D97-AF65-F5344CB8AC3E}">
        <p14:creationId xmlns:p14="http://schemas.microsoft.com/office/powerpoint/2010/main" val="1070338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62">
            <a:extLst>
              <a:ext uri="{FF2B5EF4-FFF2-40B4-BE49-F238E27FC236}">
                <a16:creationId xmlns:a16="http://schemas.microsoft.com/office/drawing/2014/main" xmlns="" id="{6364DC28-ED3E-4CA9-A589-99EF13E106B8}"/>
              </a:ext>
            </a:extLst>
          </p:cNvPr>
          <p:cNvGrpSpPr/>
          <p:nvPr/>
        </p:nvGrpSpPr>
        <p:grpSpPr>
          <a:xfrm>
            <a:off x="433899" y="4254097"/>
            <a:ext cx="825006" cy="836556"/>
            <a:chOff x="5869382" y="679296"/>
            <a:chExt cx="825006" cy="836556"/>
          </a:xfrm>
        </p:grpSpPr>
        <p:pic>
          <p:nvPicPr>
            <p:cNvPr id="35" name="Picture 127">
              <a:extLst>
                <a:ext uri="{FF2B5EF4-FFF2-40B4-BE49-F238E27FC236}">
                  <a16:creationId xmlns:a16="http://schemas.microsoft.com/office/drawing/2014/main" xmlns="" id="{6913A977-EAD3-461A-83DE-6CFB4A9CD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495" y="679296"/>
              <a:ext cx="544781" cy="653737"/>
            </a:xfrm>
            <a:prstGeom prst="rect">
              <a:avLst/>
            </a:prstGeom>
          </p:spPr>
        </p:pic>
        <p:sp>
          <p:nvSpPr>
            <p:cNvPr id="36" name="TextBox 128">
              <a:extLst>
                <a:ext uri="{FF2B5EF4-FFF2-40B4-BE49-F238E27FC236}">
                  <a16:creationId xmlns:a16="http://schemas.microsoft.com/office/drawing/2014/main" xmlns="" id="{A18C4B8D-C934-4FB1-8FFA-9A7306F81C7B}"/>
                </a:ext>
              </a:extLst>
            </p:cNvPr>
            <p:cNvSpPr txBox="1"/>
            <p:nvPr/>
          </p:nvSpPr>
          <p:spPr>
            <a:xfrm>
              <a:off x="5869382" y="1360220"/>
              <a:ext cx="825006" cy="155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</a:t>
              </a:r>
            </a:p>
            <a:p>
              <a:pPr algn="ctr"/>
              <a:r>
                <a:rPr lang="en-US" sz="1000" b="1" dirty="0"/>
                <a:t>Lambda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9DE8D7C-894D-4C2F-B0E1-1712ACF78578}"/>
              </a:ext>
            </a:extLst>
          </p:cNvPr>
          <p:cNvGrpSpPr/>
          <p:nvPr/>
        </p:nvGrpSpPr>
        <p:grpSpPr>
          <a:xfrm>
            <a:off x="4774253" y="4327989"/>
            <a:ext cx="943550" cy="1125312"/>
            <a:chOff x="5838503" y="656618"/>
            <a:chExt cx="943550" cy="112531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26080F0-BE47-4E94-8B7D-487DA96DD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672" y="656618"/>
              <a:ext cx="537316" cy="64477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3836007-E9E9-4D8D-9F15-A0D3D80F3FD0}"/>
                </a:ext>
              </a:extLst>
            </p:cNvPr>
            <p:cNvSpPr txBox="1"/>
            <p:nvPr/>
          </p:nvSpPr>
          <p:spPr>
            <a:xfrm>
              <a:off x="5838503" y="1360403"/>
              <a:ext cx="943550" cy="42152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AWS</a:t>
              </a:r>
              <a:br>
                <a:rPr lang="en-US" sz="1000" b="1" dirty="0"/>
              </a:br>
              <a:r>
                <a:rPr lang="en-US" sz="1000" b="1" dirty="0" err="1"/>
                <a:t>CloudTrail</a:t>
              </a:r>
              <a:endParaRPr lang="en-US" sz="10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505BDD-5D63-4E74-B326-CE39BA386CA6}"/>
              </a:ext>
            </a:extLst>
          </p:cNvPr>
          <p:cNvGrpSpPr/>
          <p:nvPr/>
        </p:nvGrpSpPr>
        <p:grpSpPr>
          <a:xfrm>
            <a:off x="4823051" y="2515011"/>
            <a:ext cx="894752" cy="1021510"/>
            <a:chOff x="2917998" y="1559800"/>
            <a:chExt cx="894752" cy="10215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2CAAB53-2250-443F-A612-0CB0C8752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403" y="1559800"/>
              <a:ext cx="519942" cy="62393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1DC4FA6-2715-466B-ABA4-7E2751FF9755}"/>
                </a:ext>
              </a:extLst>
            </p:cNvPr>
            <p:cNvSpPr txBox="1"/>
            <p:nvPr/>
          </p:nvSpPr>
          <p:spPr>
            <a:xfrm>
              <a:off x="2917998" y="2221811"/>
              <a:ext cx="894752" cy="3594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Amazon</a:t>
              </a:r>
              <a:br>
                <a:rPr lang="en-US" sz="1000" b="1" dirty="0"/>
              </a:br>
              <a:r>
                <a:rPr lang="en-US" sz="1000" b="1" dirty="0" err="1"/>
                <a:t>Cognito</a:t>
              </a:r>
              <a:endParaRPr lang="en-US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254C9-8FDA-41CE-8B8E-689AEC60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Used Services (Continued)</a:t>
            </a:r>
          </a:p>
        </p:txBody>
      </p:sp>
      <p:sp>
        <p:nvSpPr>
          <p:cNvPr id="3" name="TextBox 157">
            <a:extLst>
              <a:ext uri="{FF2B5EF4-FFF2-40B4-BE49-F238E27FC236}">
                <a16:creationId xmlns:a16="http://schemas.microsoft.com/office/drawing/2014/main" xmlns="" id="{8BBAD6CA-9870-42AD-921B-A4FB5E014F6C}"/>
              </a:ext>
            </a:extLst>
          </p:cNvPr>
          <p:cNvSpPr txBox="1"/>
          <p:nvPr/>
        </p:nvSpPr>
        <p:spPr>
          <a:xfrm>
            <a:off x="1276486" y="2642457"/>
            <a:ext cx="3500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Amazon DynamoDB is a fast, flexible and a fully managed cloud NoSQL database service.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170">
            <a:extLst>
              <a:ext uri="{FF2B5EF4-FFF2-40B4-BE49-F238E27FC236}">
                <a16:creationId xmlns:a16="http://schemas.microsoft.com/office/drawing/2014/main" xmlns="" id="{8D02AB4F-B864-4975-B99E-BE30701C2D64}"/>
              </a:ext>
            </a:extLst>
          </p:cNvPr>
          <p:cNvSpPr txBox="1"/>
          <p:nvPr/>
        </p:nvSpPr>
        <p:spPr>
          <a:xfrm>
            <a:off x="1276486" y="4410765"/>
            <a:ext cx="3500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compute service that makes it easy to build applications that respond quickly to new information.</a:t>
            </a:r>
          </a:p>
        </p:txBody>
      </p:sp>
      <p:sp>
        <p:nvSpPr>
          <p:cNvPr id="37" name="TextBox 157">
            <a:extLst>
              <a:ext uri="{FF2B5EF4-FFF2-40B4-BE49-F238E27FC236}">
                <a16:creationId xmlns:a16="http://schemas.microsoft.com/office/drawing/2014/main" xmlns="" id="{6B273132-A5DC-4CB0-9597-DED18825EC60}"/>
              </a:ext>
            </a:extLst>
          </p:cNvPr>
          <p:cNvSpPr txBox="1"/>
          <p:nvPr/>
        </p:nvSpPr>
        <p:spPr>
          <a:xfrm>
            <a:off x="5627930" y="2642457"/>
            <a:ext cx="3473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Amazon Cognito lets you add user sign-up, sign-in, and access control to your web and mobile apps quickly and easily.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157">
            <a:extLst>
              <a:ext uri="{FF2B5EF4-FFF2-40B4-BE49-F238E27FC236}">
                <a16:creationId xmlns:a16="http://schemas.microsoft.com/office/drawing/2014/main" xmlns="" id="{BAD93CF4-A127-4A1F-8F06-C240FB35ADF1}"/>
              </a:ext>
            </a:extLst>
          </p:cNvPr>
          <p:cNvSpPr txBox="1"/>
          <p:nvPr/>
        </p:nvSpPr>
        <p:spPr>
          <a:xfrm>
            <a:off x="5627930" y="4327989"/>
            <a:ext cx="3514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AWS CloudTrail is a service that enables governance, compliance, operational auditing, and risk auditing of your AWS account.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2BE1A40-9777-41D0-A91E-C4AE0A09A721}"/>
              </a:ext>
            </a:extLst>
          </p:cNvPr>
          <p:cNvGrpSpPr/>
          <p:nvPr/>
        </p:nvGrpSpPr>
        <p:grpSpPr>
          <a:xfrm>
            <a:off x="410757" y="2581578"/>
            <a:ext cx="894752" cy="1048277"/>
            <a:chOff x="-112563" y="909309"/>
            <a:chExt cx="894752" cy="10482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D1A36D4-6FD4-44CF-B4A8-1DE6C7FD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9" y="909309"/>
              <a:ext cx="543466" cy="6019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F3EB0E-21A9-42B6-94F3-1A01073162AC}"/>
                </a:ext>
              </a:extLst>
            </p:cNvPr>
            <p:cNvSpPr txBox="1"/>
            <p:nvPr/>
          </p:nvSpPr>
          <p:spPr>
            <a:xfrm>
              <a:off x="-112563" y="1559711"/>
              <a:ext cx="894752" cy="3978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000" b="1" dirty="0"/>
                <a:t>Amazon</a:t>
              </a:r>
              <a:br>
                <a:rPr lang="en-US" sz="1000" b="1" dirty="0"/>
              </a:br>
              <a:r>
                <a:rPr lang="en-US" sz="1000" b="1" dirty="0" err="1"/>
                <a:t>DynamoDB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86891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906EE-9945-4F6F-B182-66D015C1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Gantt Chart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DC675A24-32BC-4E8B-B6A2-63F617C7198E}"/>
              </a:ext>
            </a:extLst>
          </p:cNvPr>
          <p:cNvSpPr/>
          <p:nvPr/>
        </p:nvSpPr>
        <p:spPr>
          <a:xfrm>
            <a:off x="677334" y="6402905"/>
            <a:ext cx="1219200" cy="32004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 anchorCtr="1"/>
          <a:lstStyle/>
          <a:p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Completed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90A06502-66EB-466D-A2FA-F30F2A3C9D05}"/>
              </a:ext>
            </a:extLst>
          </p:cNvPr>
          <p:cNvSpPr/>
          <p:nvPr/>
        </p:nvSpPr>
        <p:spPr>
          <a:xfrm>
            <a:off x="2216901" y="6402905"/>
            <a:ext cx="1219200" cy="320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 anchorCtr="1"/>
          <a:lstStyle/>
          <a:p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Break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85323E69-64CD-496E-9B20-DC4BB3797D42}"/>
              </a:ext>
            </a:extLst>
          </p:cNvPr>
          <p:cNvSpPr/>
          <p:nvPr/>
        </p:nvSpPr>
        <p:spPr>
          <a:xfrm>
            <a:off x="3756468" y="6405010"/>
            <a:ext cx="1219200" cy="320040"/>
          </a:xfrm>
          <a:prstGeom prst="rect">
            <a:avLst/>
          </a:prstGeom>
          <a:gradFill flip="none" rotWithShape="1">
            <a:gsLst>
              <a:gs pos="0">
                <a:srgbClr val="EA0000">
                  <a:shade val="30000"/>
                  <a:satMod val="115000"/>
                </a:srgbClr>
              </a:gs>
              <a:gs pos="50000">
                <a:srgbClr val="EA0000">
                  <a:shade val="67500"/>
                  <a:satMod val="115000"/>
                </a:srgbClr>
              </a:gs>
              <a:gs pos="100000">
                <a:srgbClr val="EA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 anchorCtr="1"/>
          <a:lstStyle/>
          <a:p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Discontinued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6836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AB0C-2507-4EF8-8CEE-A08F9B2A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122" name="Picture 2" descr="Image result for presentation questions">
            <a:extLst>
              <a:ext uri="{FF2B5EF4-FFF2-40B4-BE49-F238E27FC236}">
                <a16:creationId xmlns:a16="http://schemas.microsoft.com/office/drawing/2014/main" xmlns="" id="{ED3D1CC6-5E4A-432F-BDE2-38E4DA8C19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132" y="2160588"/>
            <a:ext cx="516377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97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44288-2F7D-4F17-9CA2-2DAAB433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2" y="609600"/>
            <a:ext cx="7865149" cy="13208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0C898-659B-41CD-998E-4C1C94AA8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IAM Policies lay the foundation and form the core of “Access” on AWS objects.</a:t>
            </a:r>
          </a:p>
          <a:p>
            <a:r>
              <a:rPr lang="en-US" dirty="0"/>
              <a:t>Policies should be fine-grained for highest security.</a:t>
            </a:r>
          </a:p>
          <a:p>
            <a:r>
              <a:rPr lang="en-US" dirty="0"/>
              <a:t>Generating policies just the way you want them could get complicated.</a:t>
            </a:r>
          </a:p>
          <a:p>
            <a:r>
              <a:rPr lang="en-US" dirty="0"/>
              <a:t>Our project’s second goal is to simplify the process. We offer:</a:t>
            </a:r>
          </a:p>
          <a:p>
            <a:pPr lvl="1"/>
            <a:r>
              <a:rPr lang="en-US" dirty="0"/>
              <a:t>An easy to use interface to work with groups, policies and users.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Keep track of groups' budgets.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B4940-D274-4B57-AF83-E5A9DB368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731518" cy="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1194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44288-2F7D-4F17-9CA2-2DAAB433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2" y="609600"/>
            <a:ext cx="7865149" cy="1320800"/>
          </a:xfrm>
        </p:spPr>
        <p:txBody>
          <a:bodyPr/>
          <a:lstStyle/>
          <a:p>
            <a:r>
              <a:rPr lang="en-US" dirty="0"/>
              <a:t>Motivation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0C898-659B-41CD-998E-4C1C94AA8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AWS offers a wide variety of services.</a:t>
            </a:r>
          </a:p>
          <a:p>
            <a:r>
              <a:rPr lang="en-US" dirty="0"/>
              <a:t>However, the user is responsible for managing his resources.</a:t>
            </a:r>
          </a:p>
          <a:p>
            <a:r>
              <a:rPr lang="en-US" dirty="0"/>
              <a:t>Resources translate to money, and no one wants to waste money.</a:t>
            </a:r>
          </a:p>
          <a:p>
            <a:r>
              <a:rPr lang="en-US" dirty="0"/>
              <a:t>Our project’s first goal is to work as a real-time monitor over EC2 services.</a:t>
            </a:r>
          </a:p>
          <a:p>
            <a:pPr lvl="1"/>
            <a:r>
              <a:rPr lang="en-US" dirty="0"/>
              <a:t>Faster identification of running over budget.</a:t>
            </a:r>
          </a:p>
          <a:p>
            <a:pPr lvl="1"/>
            <a:r>
              <a:rPr lang="en-US" dirty="0"/>
              <a:t>Minimize costs.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B4940-D274-4B57-AF83-E5A9DB368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731518" cy="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9324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44288-2F7D-4F17-9CA2-2DAAB433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4" y="609600"/>
            <a:ext cx="7865148" cy="1320800"/>
          </a:xfrm>
        </p:spPr>
        <p:txBody>
          <a:bodyPr/>
          <a:lstStyle/>
          <a:p>
            <a:r>
              <a:rPr lang="en-US" dirty="0"/>
              <a:t>Amazon EC2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0C898-659B-41CD-998E-4C1C94AA8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EC2 or Elastic Compute Cloud is a web service that provides resizable compute capacity in the cloud.</a:t>
            </a:r>
          </a:p>
          <a:p>
            <a:r>
              <a:rPr lang="en-US" dirty="0"/>
              <a:t>Provides complete control of the computing resources.</a:t>
            </a:r>
          </a:p>
          <a:p>
            <a:r>
              <a:rPr lang="en-US" dirty="0"/>
              <a:t>Provides Auto Scaling tool allowing users to set automatic capacity scaling.</a:t>
            </a:r>
          </a:p>
          <a:p>
            <a:r>
              <a:rPr lang="en-US" dirty="0"/>
              <a:t>Customizable: multiple instance types, different operating systems and variety of memory, CPU and storage choices.</a:t>
            </a:r>
          </a:p>
          <a:p>
            <a:r>
              <a:rPr lang="en-US" dirty="0"/>
              <a:t>Reliable &amp; Secure: committed to provide 99.99% availability for each EC2 Region.</a:t>
            </a:r>
          </a:p>
        </p:txBody>
      </p:sp>
      <p:pic>
        <p:nvPicPr>
          <p:cNvPr id="7" name="Picture 6" descr="EC2.png">
            <a:extLst>
              <a:ext uri="{FF2B5EF4-FFF2-40B4-BE49-F238E27FC236}">
                <a16:creationId xmlns:a16="http://schemas.microsoft.com/office/drawing/2014/main" xmlns="" id="{611FE64A-5136-4691-895C-16FF93A9D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8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376" y="607703"/>
            <a:ext cx="8596668" cy="1320800"/>
          </a:xfrm>
        </p:spPr>
        <p:txBody>
          <a:bodyPr/>
          <a:lstStyle/>
          <a:p>
            <a:r>
              <a:rPr lang="en-US" dirty="0"/>
              <a:t>AWS Access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and Access Management (IAM)</a:t>
            </a:r>
          </a:p>
          <a:p>
            <a:pPr lvl="1"/>
            <a:r>
              <a:rPr lang="en-US" dirty="0"/>
              <a:t>A web service that helps securely control access to AWS resources, and manage who is authenticated and authorized to use resources.</a:t>
            </a:r>
          </a:p>
          <a:p>
            <a:pPr lvl="1"/>
            <a:r>
              <a:rPr lang="en-US" dirty="0"/>
              <a:t>IAM Users</a:t>
            </a:r>
          </a:p>
          <a:p>
            <a:pPr lvl="1"/>
            <a:r>
              <a:rPr lang="en-US" dirty="0"/>
              <a:t>IAM Policies</a:t>
            </a:r>
          </a:p>
          <a:p>
            <a:pPr lvl="1"/>
            <a:r>
              <a:rPr lang="en-US" dirty="0"/>
              <a:t>IAM Groups</a:t>
            </a:r>
          </a:p>
          <a:p>
            <a:pPr lvl="1"/>
            <a:r>
              <a:rPr lang="en-US" dirty="0"/>
              <a:t>IAM Roles</a:t>
            </a:r>
          </a:p>
        </p:txBody>
      </p:sp>
      <p:pic>
        <p:nvPicPr>
          <p:cNvPr id="5" name="Picture 69">
            <a:extLst>
              <a:ext uri="{FF2B5EF4-FFF2-40B4-BE49-F238E27FC236}">
                <a16:creationId xmlns:a16="http://schemas.microsoft.com/office/drawing/2014/main" xmlns="" id="{86B8B218-C724-4EF2-B392-7D25E74B4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5" y="607703"/>
            <a:ext cx="335701" cy="636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851" y="3524424"/>
            <a:ext cx="688902" cy="1382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068" y="3426372"/>
            <a:ext cx="2127268" cy="13901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650" y="4796114"/>
            <a:ext cx="478006" cy="1328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078" y="4828595"/>
            <a:ext cx="831599" cy="1263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759D99-C74E-416B-9026-E4B960EB8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6377" y="4916870"/>
            <a:ext cx="40005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01294D-F825-4C7A-A6D2-DE41B0B024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6427" y="5236545"/>
            <a:ext cx="352425" cy="3524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4E0FB6-270E-421D-A8B4-340821081A3A}"/>
              </a:ext>
            </a:extLst>
          </p:cNvPr>
          <p:cNvGrpSpPr/>
          <p:nvPr/>
        </p:nvGrpSpPr>
        <p:grpSpPr>
          <a:xfrm>
            <a:off x="4998902" y="4916870"/>
            <a:ext cx="1533851" cy="1430728"/>
            <a:chOff x="5518590" y="4939864"/>
            <a:chExt cx="1533851" cy="14307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14313" y="4939864"/>
              <a:ext cx="638128" cy="14307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0F2A150-889C-4A8F-8142-64032984F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8590" y="4963161"/>
              <a:ext cx="495300" cy="1266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740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25876-180F-40C2-8F1E-11710B70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311" y="491934"/>
            <a:ext cx="7289085" cy="1320800"/>
          </a:xfrm>
        </p:spPr>
        <p:txBody>
          <a:bodyPr/>
          <a:lstStyle/>
          <a:p>
            <a:r>
              <a:rPr lang="en-US" dirty="0"/>
              <a:t>Use Case Example</a:t>
            </a:r>
          </a:p>
        </p:txBody>
      </p:sp>
      <p:pic>
        <p:nvPicPr>
          <p:cNvPr id="1028" name="Picture 4" descr="Image result for exampl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15" y="241051"/>
            <a:ext cx="1032094" cy="12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">
            <a:extLst>
              <a:ext uri="{FF2B5EF4-FFF2-40B4-BE49-F238E27FC236}">
                <a16:creationId xmlns:a16="http://schemas.microsoft.com/office/drawing/2014/main" xmlns="" id="{07564FF4-6FC4-415A-A395-CAEFF6D94D1D}"/>
              </a:ext>
            </a:extLst>
          </p:cNvPr>
          <p:cNvGrpSpPr/>
          <p:nvPr/>
        </p:nvGrpSpPr>
        <p:grpSpPr>
          <a:xfrm>
            <a:off x="5534767" y="1890298"/>
            <a:ext cx="1078992" cy="957161"/>
            <a:chOff x="5719338" y="3344336"/>
            <a:chExt cx="1078992" cy="9571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4ED54B04-20E2-45C1-83C7-770714F4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4" y="3344336"/>
              <a:ext cx="731520" cy="70713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624495F-7111-4C0D-8D1B-24696FAFE012}"/>
                </a:ext>
              </a:extLst>
            </p:cNvPr>
            <p:cNvSpPr txBox="1"/>
            <p:nvPr/>
          </p:nvSpPr>
          <p:spPr>
            <a:xfrm>
              <a:off x="5719338" y="4146049"/>
              <a:ext cx="1078992" cy="155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dirty="0">
                  <a:latin typeface="Helvetica Neue"/>
                  <a:cs typeface="Helvetica Neue"/>
                </a:rPr>
                <a:t>Admins Group</a:t>
              </a:r>
            </a:p>
          </p:txBody>
        </p:sp>
      </p:grpSp>
      <p:grpSp>
        <p:nvGrpSpPr>
          <p:cNvPr id="54" name="Group 6">
            <a:extLst>
              <a:ext uri="{FF2B5EF4-FFF2-40B4-BE49-F238E27FC236}">
                <a16:creationId xmlns:a16="http://schemas.microsoft.com/office/drawing/2014/main" xmlns="" id="{F83ABD2A-3F0F-4411-9398-452BC87E4A87}"/>
              </a:ext>
            </a:extLst>
          </p:cNvPr>
          <p:cNvGrpSpPr/>
          <p:nvPr/>
        </p:nvGrpSpPr>
        <p:grpSpPr>
          <a:xfrm>
            <a:off x="4007356" y="1885172"/>
            <a:ext cx="1078992" cy="957161"/>
            <a:chOff x="5719338" y="3344336"/>
            <a:chExt cx="1078992" cy="95716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86DAEDF6-01A2-4361-9A28-730452006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4" y="3344336"/>
              <a:ext cx="731520" cy="70713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2333A1B2-B140-459E-B826-8562631F32AB}"/>
                </a:ext>
              </a:extLst>
            </p:cNvPr>
            <p:cNvSpPr txBox="1"/>
            <p:nvPr/>
          </p:nvSpPr>
          <p:spPr>
            <a:xfrm>
              <a:off x="5719338" y="4146049"/>
              <a:ext cx="1078992" cy="155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dirty="0">
                  <a:latin typeface="Helvetica Neue"/>
                  <a:cs typeface="Helvetica Neue"/>
                </a:rPr>
                <a:t>Sample Group</a:t>
              </a:r>
            </a:p>
          </p:txBody>
        </p:sp>
      </p:grpSp>
      <p:sp>
        <p:nvSpPr>
          <p:cNvPr id="57" name="Rounded Rectangle 14">
            <a:extLst>
              <a:ext uri="{FF2B5EF4-FFF2-40B4-BE49-F238E27FC236}">
                <a16:creationId xmlns:a16="http://schemas.microsoft.com/office/drawing/2014/main" xmlns="" id="{0EA03FA4-13C7-4C41-BE3B-F8A33BE6405D}"/>
              </a:ext>
            </a:extLst>
          </p:cNvPr>
          <p:cNvSpPr/>
          <p:nvPr/>
        </p:nvSpPr>
        <p:spPr>
          <a:xfrm>
            <a:off x="4139340" y="1129431"/>
            <a:ext cx="231945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AWS Account</a:t>
            </a:r>
          </a:p>
        </p:txBody>
      </p:sp>
      <p:grpSp>
        <p:nvGrpSpPr>
          <p:cNvPr id="58" name="Group 8">
            <a:extLst>
              <a:ext uri="{FF2B5EF4-FFF2-40B4-BE49-F238E27FC236}">
                <a16:creationId xmlns:a16="http://schemas.microsoft.com/office/drawing/2014/main" xmlns="" id="{D49DBA85-725F-4E19-9916-BF7422CCE390}"/>
              </a:ext>
            </a:extLst>
          </p:cNvPr>
          <p:cNvGrpSpPr/>
          <p:nvPr/>
        </p:nvGrpSpPr>
        <p:grpSpPr>
          <a:xfrm>
            <a:off x="5482552" y="3600140"/>
            <a:ext cx="548640" cy="987859"/>
            <a:chOff x="4885245" y="3313638"/>
            <a:chExt cx="548640" cy="98785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0ED361F1-0C2E-4223-A482-4BCCB4FEC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45" y="3313638"/>
              <a:ext cx="548640" cy="73152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62E0513-5E2E-4F45-A773-3EFF937CAE85}"/>
                </a:ext>
              </a:extLst>
            </p:cNvPr>
            <p:cNvSpPr txBox="1"/>
            <p:nvPr/>
          </p:nvSpPr>
          <p:spPr>
            <a:xfrm>
              <a:off x="4968641" y="4146049"/>
              <a:ext cx="381848" cy="155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dirty="0">
                  <a:latin typeface="Helvetica Neue"/>
                  <a:cs typeface="Helvetica Neue"/>
                </a:rPr>
                <a:t>Susan</a:t>
              </a:r>
            </a:p>
          </p:txBody>
        </p:sp>
      </p:grpSp>
      <p:grpSp>
        <p:nvGrpSpPr>
          <p:cNvPr id="61" name="Group 9">
            <a:extLst>
              <a:ext uri="{FF2B5EF4-FFF2-40B4-BE49-F238E27FC236}">
                <a16:creationId xmlns:a16="http://schemas.microsoft.com/office/drawing/2014/main" xmlns="" id="{42E8A43B-D71F-47E7-A7D8-2D1B9F1D00DD}"/>
              </a:ext>
            </a:extLst>
          </p:cNvPr>
          <p:cNvGrpSpPr/>
          <p:nvPr/>
        </p:nvGrpSpPr>
        <p:grpSpPr>
          <a:xfrm>
            <a:off x="3895715" y="3605133"/>
            <a:ext cx="548640" cy="987859"/>
            <a:chOff x="4885245" y="3313638"/>
            <a:chExt cx="548640" cy="98785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BA16742F-14C5-4C51-9EE8-C56F2BEEC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45" y="3313638"/>
              <a:ext cx="548640" cy="73152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88E1D09-C979-46E4-93F6-C945D0A6117B}"/>
                </a:ext>
              </a:extLst>
            </p:cNvPr>
            <p:cNvSpPr txBox="1"/>
            <p:nvPr/>
          </p:nvSpPr>
          <p:spPr>
            <a:xfrm>
              <a:off x="5014764" y="4146049"/>
              <a:ext cx="289602" cy="155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dirty="0">
                  <a:latin typeface="Helvetica Neue"/>
                  <a:cs typeface="Helvetica Neue"/>
                </a:rPr>
                <a:t>Bob</a:t>
              </a:r>
            </a:p>
          </p:txBody>
        </p:sp>
      </p:grpSp>
      <p:grpSp>
        <p:nvGrpSpPr>
          <p:cNvPr id="64" name="Group 10">
            <a:extLst>
              <a:ext uri="{FF2B5EF4-FFF2-40B4-BE49-F238E27FC236}">
                <a16:creationId xmlns:a16="http://schemas.microsoft.com/office/drawing/2014/main" xmlns="" id="{1C58DC9C-0785-43AC-849D-F802C8BB80A1}"/>
              </a:ext>
            </a:extLst>
          </p:cNvPr>
          <p:cNvGrpSpPr/>
          <p:nvPr/>
        </p:nvGrpSpPr>
        <p:grpSpPr>
          <a:xfrm>
            <a:off x="4624024" y="3600140"/>
            <a:ext cx="548640" cy="987859"/>
            <a:chOff x="4885245" y="3313638"/>
            <a:chExt cx="548640" cy="98785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C01097FF-0DBD-4E35-B919-FBF958DA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45" y="3313638"/>
              <a:ext cx="548640" cy="73152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0AF6C32-6E03-42ED-ACC2-5B9736FAAA4B}"/>
                </a:ext>
              </a:extLst>
            </p:cNvPr>
            <p:cNvSpPr txBox="1"/>
            <p:nvPr/>
          </p:nvSpPr>
          <p:spPr>
            <a:xfrm>
              <a:off x="4999904" y="4146049"/>
              <a:ext cx="319322" cy="155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dirty="0">
                  <a:latin typeface="Helvetica Neue"/>
                  <a:cs typeface="Helvetica Neue"/>
                </a:rPr>
                <a:t>Alice</a:t>
              </a:r>
            </a:p>
          </p:txBody>
        </p:sp>
      </p:grpSp>
      <p:grpSp>
        <p:nvGrpSpPr>
          <p:cNvPr id="67" name="Group 11">
            <a:extLst>
              <a:ext uri="{FF2B5EF4-FFF2-40B4-BE49-F238E27FC236}">
                <a16:creationId xmlns:a16="http://schemas.microsoft.com/office/drawing/2014/main" xmlns="" id="{4E2CBEE4-262A-4EC8-ADAE-8D32CBA6797C}"/>
              </a:ext>
            </a:extLst>
          </p:cNvPr>
          <p:cNvGrpSpPr/>
          <p:nvPr/>
        </p:nvGrpSpPr>
        <p:grpSpPr>
          <a:xfrm>
            <a:off x="6181988" y="3600140"/>
            <a:ext cx="548640" cy="987859"/>
            <a:chOff x="4885245" y="3313638"/>
            <a:chExt cx="548640" cy="98785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9534123F-F3BB-4E27-980C-22E42B727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45" y="3313638"/>
              <a:ext cx="548640" cy="73152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6176E487-8A0E-42A4-A046-F8844A9AC282}"/>
                </a:ext>
              </a:extLst>
            </p:cNvPr>
            <p:cNvSpPr txBox="1"/>
            <p:nvPr/>
          </p:nvSpPr>
          <p:spPr>
            <a:xfrm>
              <a:off x="4992259" y="4146049"/>
              <a:ext cx="334612" cy="155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dirty="0">
                  <a:latin typeface="Helvetica Neue"/>
                  <a:cs typeface="Helvetica Neue"/>
                </a:rPr>
                <a:t>Nate</a:t>
              </a:r>
            </a:p>
          </p:txBody>
        </p:sp>
      </p:grpSp>
      <p:cxnSp>
        <p:nvCxnSpPr>
          <p:cNvPr id="70" name="Straight Connector 12">
            <a:extLst>
              <a:ext uri="{FF2B5EF4-FFF2-40B4-BE49-F238E27FC236}">
                <a16:creationId xmlns:a16="http://schemas.microsoft.com/office/drawing/2014/main" xmlns="" id="{1D890FE7-F905-4A7F-92C3-4D14C709228D}"/>
              </a:ext>
            </a:extLst>
          </p:cNvPr>
          <p:cNvCxnSpPr>
            <a:cxnSpLocks/>
            <a:stCxn id="57" idx="2"/>
          </p:cNvCxnSpPr>
          <p:nvPr/>
        </p:nvCxnSpPr>
        <p:spPr>
          <a:xfrm flipH="1">
            <a:off x="4560782" y="1586631"/>
            <a:ext cx="738285" cy="298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3">
            <a:extLst>
              <a:ext uri="{FF2B5EF4-FFF2-40B4-BE49-F238E27FC236}">
                <a16:creationId xmlns:a16="http://schemas.microsoft.com/office/drawing/2014/main" xmlns="" id="{033EE273-A96B-43FA-B818-019F4A5D3B77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5299067" y="1586631"/>
            <a:ext cx="789126" cy="303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4">
            <a:extLst>
              <a:ext uri="{FF2B5EF4-FFF2-40B4-BE49-F238E27FC236}">
                <a16:creationId xmlns:a16="http://schemas.microsoft.com/office/drawing/2014/main" xmlns="" id="{47FE2DFB-7438-4283-86B0-68735622DA1F}"/>
              </a:ext>
            </a:extLst>
          </p:cNvPr>
          <p:cNvCxnSpPr>
            <a:cxnSpLocks/>
          </p:cNvCxnSpPr>
          <p:nvPr/>
        </p:nvCxnSpPr>
        <p:spPr>
          <a:xfrm flipH="1">
            <a:off x="4170035" y="2842333"/>
            <a:ext cx="376817" cy="76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5">
            <a:extLst>
              <a:ext uri="{FF2B5EF4-FFF2-40B4-BE49-F238E27FC236}">
                <a16:creationId xmlns:a16="http://schemas.microsoft.com/office/drawing/2014/main" xmlns="" id="{33C9AB40-4A68-4604-B852-A2CB49780470}"/>
              </a:ext>
            </a:extLst>
          </p:cNvPr>
          <p:cNvCxnSpPr>
            <a:cxnSpLocks/>
          </p:cNvCxnSpPr>
          <p:nvPr/>
        </p:nvCxnSpPr>
        <p:spPr>
          <a:xfrm flipH="1">
            <a:off x="5756872" y="2847459"/>
            <a:ext cx="317391" cy="75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6">
            <a:extLst>
              <a:ext uri="{FF2B5EF4-FFF2-40B4-BE49-F238E27FC236}">
                <a16:creationId xmlns:a16="http://schemas.microsoft.com/office/drawing/2014/main" xmlns="" id="{BB04BF8A-31AD-4DE0-BD4C-440D8E7C400D}"/>
              </a:ext>
            </a:extLst>
          </p:cNvPr>
          <p:cNvCxnSpPr>
            <a:cxnSpLocks/>
          </p:cNvCxnSpPr>
          <p:nvPr/>
        </p:nvCxnSpPr>
        <p:spPr>
          <a:xfrm>
            <a:off x="6074263" y="2847459"/>
            <a:ext cx="382045" cy="75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7">
            <a:extLst>
              <a:ext uri="{FF2B5EF4-FFF2-40B4-BE49-F238E27FC236}">
                <a16:creationId xmlns:a16="http://schemas.microsoft.com/office/drawing/2014/main" xmlns="" id="{3324CB89-447B-4151-848B-59D04798847E}"/>
              </a:ext>
            </a:extLst>
          </p:cNvPr>
          <p:cNvCxnSpPr>
            <a:cxnSpLocks/>
          </p:cNvCxnSpPr>
          <p:nvPr/>
        </p:nvCxnSpPr>
        <p:spPr>
          <a:xfrm>
            <a:off x="4546852" y="2842333"/>
            <a:ext cx="351492" cy="757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18">
            <a:extLst>
              <a:ext uri="{FF2B5EF4-FFF2-40B4-BE49-F238E27FC236}">
                <a16:creationId xmlns:a16="http://schemas.microsoft.com/office/drawing/2014/main" xmlns="" id="{8DFE0D0D-18B5-4483-8B7E-626CDE93C950}"/>
              </a:ext>
            </a:extLst>
          </p:cNvPr>
          <p:cNvGrpSpPr/>
          <p:nvPr/>
        </p:nvGrpSpPr>
        <p:grpSpPr>
          <a:xfrm>
            <a:off x="174772" y="2253494"/>
            <a:ext cx="2250506" cy="1466084"/>
            <a:chOff x="457201" y="1488273"/>
            <a:chExt cx="2590913" cy="1466084"/>
          </a:xfrm>
        </p:grpSpPr>
        <p:sp>
          <p:nvSpPr>
            <p:cNvPr id="77" name="Rounded Rectangle 42">
              <a:extLst>
                <a:ext uri="{FF2B5EF4-FFF2-40B4-BE49-F238E27FC236}">
                  <a16:creationId xmlns:a16="http://schemas.microsoft.com/office/drawing/2014/main" xmlns="" id="{23F1934C-3F3E-4FB1-A6FD-D733D79DC168}"/>
                </a:ext>
              </a:extLst>
            </p:cNvPr>
            <p:cNvSpPr/>
            <p:nvPr/>
          </p:nvSpPr>
          <p:spPr>
            <a:xfrm>
              <a:off x="457201" y="1572321"/>
              <a:ext cx="2590913" cy="1382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✔ Launch new instances</a:t>
              </a:r>
            </a:p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✔ Write in databases</a:t>
              </a:r>
            </a:p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✖ Delete database</a:t>
              </a:r>
            </a:p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✖ Create new users</a:t>
              </a:r>
            </a:p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    …</a:t>
              </a:r>
            </a:p>
          </p:txBody>
        </p:sp>
        <p:sp>
          <p:nvSpPr>
            <p:cNvPr id="78" name="Rounded Rectangle 43">
              <a:extLst>
                <a:ext uri="{FF2B5EF4-FFF2-40B4-BE49-F238E27FC236}">
                  <a16:creationId xmlns:a16="http://schemas.microsoft.com/office/drawing/2014/main" xmlns="" id="{9AB7E53F-8A3C-4CEB-935F-EFA2041FBCC4}"/>
                </a:ext>
              </a:extLst>
            </p:cNvPr>
            <p:cNvSpPr/>
            <p:nvPr/>
          </p:nvSpPr>
          <p:spPr>
            <a:xfrm>
              <a:off x="823756" y="1488273"/>
              <a:ext cx="1474955" cy="2205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Permissions A</a:t>
              </a:r>
            </a:p>
          </p:txBody>
        </p:sp>
      </p:grpSp>
      <p:cxnSp>
        <p:nvCxnSpPr>
          <p:cNvPr id="79" name="Straight Arrow Connector 19">
            <a:extLst>
              <a:ext uri="{FF2B5EF4-FFF2-40B4-BE49-F238E27FC236}">
                <a16:creationId xmlns:a16="http://schemas.microsoft.com/office/drawing/2014/main" xmlns="" id="{4839F471-77B4-49A4-94F6-C677B634A5B4}"/>
              </a:ext>
            </a:extLst>
          </p:cNvPr>
          <p:cNvCxnSpPr>
            <a:cxnSpLocks/>
          </p:cNvCxnSpPr>
          <p:nvPr/>
        </p:nvCxnSpPr>
        <p:spPr>
          <a:xfrm flipH="1">
            <a:off x="2425278" y="2238740"/>
            <a:ext cx="1769744" cy="789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20">
            <a:extLst>
              <a:ext uri="{FF2B5EF4-FFF2-40B4-BE49-F238E27FC236}">
                <a16:creationId xmlns:a16="http://schemas.microsoft.com/office/drawing/2014/main" xmlns="" id="{3BF25A5C-FBCA-4C2A-8D32-37FE73BDC258}"/>
              </a:ext>
            </a:extLst>
          </p:cNvPr>
          <p:cNvCxnSpPr>
            <a:cxnSpLocks/>
          </p:cNvCxnSpPr>
          <p:nvPr/>
        </p:nvCxnSpPr>
        <p:spPr>
          <a:xfrm>
            <a:off x="6453953" y="2243866"/>
            <a:ext cx="1897439" cy="9328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22">
            <a:extLst>
              <a:ext uri="{FF2B5EF4-FFF2-40B4-BE49-F238E27FC236}">
                <a16:creationId xmlns:a16="http://schemas.microsoft.com/office/drawing/2014/main" xmlns="" id="{B434448C-35C5-4F05-A562-25D7FDE59A4C}"/>
              </a:ext>
            </a:extLst>
          </p:cNvPr>
          <p:cNvGrpSpPr/>
          <p:nvPr/>
        </p:nvGrpSpPr>
        <p:grpSpPr>
          <a:xfrm>
            <a:off x="6031193" y="4755035"/>
            <a:ext cx="4418016" cy="1777990"/>
            <a:chOff x="223025" y="4806528"/>
            <a:chExt cx="4418016" cy="177799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0F5B9EAF-9498-41F1-B0DB-6B0009CF30C8}"/>
                </a:ext>
              </a:extLst>
            </p:cNvPr>
            <p:cNvGrpSpPr/>
            <p:nvPr/>
          </p:nvGrpSpPr>
          <p:grpSpPr>
            <a:xfrm>
              <a:off x="824144" y="5175093"/>
              <a:ext cx="548640" cy="987859"/>
              <a:chOff x="4885245" y="3313638"/>
              <a:chExt cx="548640" cy="987859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xmlns="" id="{64F99E05-E7BD-422B-BC46-10CC8588A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5245" y="3313638"/>
                <a:ext cx="548640" cy="731520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CE5BA598-4CD3-49A4-9F8D-4376A118BC65}"/>
                  </a:ext>
                </a:extLst>
              </p:cNvPr>
              <p:cNvSpPr txBox="1"/>
              <p:nvPr/>
            </p:nvSpPr>
            <p:spPr>
              <a:xfrm>
                <a:off x="4885245" y="4146049"/>
                <a:ext cx="548640" cy="155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1000" dirty="0">
                    <a:latin typeface="Helvetica Neue"/>
                    <a:cs typeface="Helvetica Neue"/>
                  </a:rPr>
                  <a:t>Nate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745BE09E-FF36-46A7-A481-BFC4C6E18346}"/>
                </a:ext>
              </a:extLst>
            </p:cNvPr>
            <p:cNvSpPr txBox="1"/>
            <p:nvPr/>
          </p:nvSpPr>
          <p:spPr>
            <a:xfrm>
              <a:off x="1505445" y="5434550"/>
              <a:ext cx="3135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Has full access to AWS.</a:t>
              </a:r>
            </a:p>
          </p:txBody>
        </p:sp>
        <p:sp>
          <p:nvSpPr>
            <p:cNvPr id="93" name="Cloud Callout 70">
              <a:extLst>
                <a:ext uri="{FF2B5EF4-FFF2-40B4-BE49-F238E27FC236}">
                  <a16:creationId xmlns:a16="http://schemas.microsoft.com/office/drawing/2014/main" xmlns="" id="{EEF6EC4F-1F47-4BC6-B177-FE3A2862FB23}"/>
                </a:ext>
              </a:extLst>
            </p:cNvPr>
            <p:cNvSpPr/>
            <p:nvPr/>
          </p:nvSpPr>
          <p:spPr>
            <a:xfrm>
              <a:off x="223025" y="4806528"/>
              <a:ext cx="4236758" cy="1777990"/>
            </a:xfrm>
            <a:prstGeom prst="cloudCallout">
              <a:avLst>
                <a:gd name="adj1" fmla="val -34371"/>
                <a:gd name="adj2" fmla="val -6290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23">
            <a:extLst>
              <a:ext uri="{FF2B5EF4-FFF2-40B4-BE49-F238E27FC236}">
                <a16:creationId xmlns:a16="http://schemas.microsoft.com/office/drawing/2014/main" xmlns="" id="{10E80DDA-57FC-4F42-AC79-DC42F082619D}"/>
              </a:ext>
            </a:extLst>
          </p:cNvPr>
          <p:cNvGrpSpPr/>
          <p:nvPr/>
        </p:nvGrpSpPr>
        <p:grpSpPr>
          <a:xfrm>
            <a:off x="8351392" y="2401699"/>
            <a:ext cx="2250506" cy="1466084"/>
            <a:chOff x="457201" y="1488273"/>
            <a:chExt cx="2590913" cy="1466084"/>
          </a:xfrm>
        </p:grpSpPr>
        <p:sp>
          <p:nvSpPr>
            <p:cNvPr id="99" name="Rounded Rectangle 42">
              <a:extLst>
                <a:ext uri="{FF2B5EF4-FFF2-40B4-BE49-F238E27FC236}">
                  <a16:creationId xmlns:a16="http://schemas.microsoft.com/office/drawing/2014/main" xmlns="" id="{00D1B258-4C6F-4D1B-B8C4-E74BE779B061}"/>
                </a:ext>
              </a:extLst>
            </p:cNvPr>
            <p:cNvSpPr/>
            <p:nvPr/>
          </p:nvSpPr>
          <p:spPr>
            <a:xfrm>
              <a:off x="457201" y="1572321"/>
              <a:ext cx="2590913" cy="13820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✔ Launch new instances</a:t>
              </a:r>
            </a:p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✔ Write in databases</a:t>
              </a:r>
            </a:p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✔ Delete database</a:t>
              </a:r>
            </a:p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✔ Create new users</a:t>
              </a:r>
            </a:p>
            <a:p>
              <a:r>
                <a:rPr lang="en-US" sz="1400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✔ …</a:t>
              </a:r>
            </a:p>
          </p:txBody>
        </p:sp>
        <p:sp>
          <p:nvSpPr>
            <p:cNvPr id="100" name="Rounded Rectangle 43">
              <a:extLst>
                <a:ext uri="{FF2B5EF4-FFF2-40B4-BE49-F238E27FC236}">
                  <a16:creationId xmlns:a16="http://schemas.microsoft.com/office/drawing/2014/main" xmlns="" id="{138FDCFA-CBDC-43AF-A16A-F11CCBAB0BB5}"/>
                </a:ext>
              </a:extLst>
            </p:cNvPr>
            <p:cNvSpPr/>
            <p:nvPr/>
          </p:nvSpPr>
          <p:spPr>
            <a:xfrm>
              <a:off x="823756" y="1488273"/>
              <a:ext cx="1474955" cy="2205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Permissions B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201B2FFC-125E-486D-A8D5-8F739B3C6F72}"/>
              </a:ext>
            </a:extLst>
          </p:cNvPr>
          <p:cNvGrpSpPr/>
          <p:nvPr/>
        </p:nvGrpSpPr>
        <p:grpSpPr>
          <a:xfrm>
            <a:off x="227391" y="4817546"/>
            <a:ext cx="4945273" cy="1777990"/>
            <a:chOff x="227391" y="4817546"/>
            <a:chExt cx="4945273" cy="1777990"/>
          </a:xfrm>
        </p:grpSpPr>
        <p:grpSp>
          <p:nvGrpSpPr>
            <p:cNvPr id="84" name="Group 21">
              <a:extLst>
                <a:ext uri="{FF2B5EF4-FFF2-40B4-BE49-F238E27FC236}">
                  <a16:creationId xmlns:a16="http://schemas.microsoft.com/office/drawing/2014/main" xmlns="" id="{CE624950-301B-4C27-B8D8-88F9674FD34C}"/>
                </a:ext>
              </a:extLst>
            </p:cNvPr>
            <p:cNvGrpSpPr/>
            <p:nvPr/>
          </p:nvGrpSpPr>
          <p:grpSpPr>
            <a:xfrm>
              <a:off x="227391" y="4817546"/>
              <a:ext cx="4945273" cy="1777990"/>
              <a:chOff x="227391" y="4817546"/>
              <a:chExt cx="4945273" cy="177799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40C43F79-2C30-4C58-BD63-1F2980722424}"/>
                  </a:ext>
                </a:extLst>
              </p:cNvPr>
              <p:cNvSpPr txBox="1"/>
              <p:nvPr/>
            </p:nvSpPr>
            <p:spPr>
              <a:xfrm>
                <a:off x="1567531" y="5277487"/>
                <a:ext cx="3416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Can launch new instances, but</a:t>
                </a:r>
              </a:p>
              <a:p>
                <a:r>
                  <a:rPr lang="en-US" sz="1400" dirty="0"/>
                  <a:t>Can’t delete databases, and so on.</a:t>
                </a:r>
              </a:p>
            </p:txBody>
          </p:sp>
          <p:sp>
            <p:nvSpPr>
              <p:cNvPr id="87" name="Cloud Callout 65">
                <a:extLst>
                  <a:ext uri="{FF2B5EF4-FFF2-40B4-BE49-F238E27FC236}">
                    <a16:creationId xmlns:a16="http://schemas.microsoft.com/office/drawing/2014/main" xmlns="" id="{D6A0FA4F-3123-4B4B-BFB8-33D206E004D5}"/>
                  </a:ext>
                </a:extLst>
              </p:cNvPr>
              <p:cNvSpPr/>
              <p:nvPr/>
            </p:nvSpPr>
            <p:spPr>
              <a:xfrm>
                <a:off x="227391" y="4817546"/>
                <a:ext cx="4945273" cy="1777990"/>
              </a:xfrm>
              <a:prstGeom prst="cloudCallout">
                <a:avLst>
                  <a:gd name="adj1" fmla="val 26045"/>
                  <a:gd name="adj2" fmla="val -6748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24">
              <a:extLst>
                <a:ext uri="{FF2B5EF4-FFF2-40B4-BE49-F238E27FC236}">
                  <a16:creationId xmlns:a16="http://schemas.microsoft.com/office/drawing/2014/main" xmlns="" id="{724C7B9D-C47E-4C5A-B176-14A56D921DE6}"/>
                </a:ext>
              </a:extLst>
            </p:cNvPr>
            <p:cNvGrpSpPr/>
            <p:nvPr/>
          </p:nvGrpSpPr>
          <p:grpSpPr>
            <a:xfrm>
              <a:off x="885709" y="5092081"/>
              <a:ext cx="548640" cy="987859"/>
              <a:chOff x="4885245" y="3313638"/>
              <a:chExt cx="548640" cy="987859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xmlns="" id="{3B003DCE-F29B-4630-A0B2-DE064D93C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5245" y="3313638"/>
                <a:ext cx="548640" cy="731520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49FBB9FB-F520-429F-9450-7A731FDCCF4D}"/>
                  </a:ext>
                </a:extLst>
              </p:cNvPr>
              <p:cNvSpPr txBox="1"/>
              <p:nvPr/>
            </p:nvSpPr>
            <p:spPr>
              <a:xfrm>
                <a:off x="5014764" y="4146049"/>
                <a:ext cx="289602" cy="1554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1000" dirty="0">
                    <a:latin typeface="Helvetica Neue"/>
                    <a:cs typeface="Helvetica Neue"/>
                  </a:rPr>
                  <a:t>Bob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9002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Creation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CDCD4EC-5A5D-46DE-9FED-0553DF89502E}"/>
              </a:ext>
            </a:extLst>
          </p:cNvPr>
          <p:cNvSpPr txBox="1">
            <a:spLocks/>
          </p:cNvSpPr>
          <p:nvPr/>
        </p:nvSpPr>
        <p:spPr>
          <a:xfrm>
            <a:off x="677334" y="2176427"/>
            <a:ext cx="8596668" cy="151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Option 1: Select from AWS’s huge set of pre-made policies.</a:t>
            </a:r>
          </a:p>
          <a:p>
            <a:pPr lvl="1"/>
            <a:r>
              <a:rPr lang="en-US" dirty="0"/>
              <a:t>Easy to use.</a:t>
            </a:r>
          </a:p>
          <a:p>
            <a:pPr lvl="1"/>
            <a:r>
              <a:rPr lang="en-US" dirty="0"/>
              <a:t>Satisfies basic needs.</a:t>
            </a:r>
          </a:p>
          <a:p>
            <a:pPr lvl="1"/>
            <a:r>
              <a:rPr lang="en-US" dirty="0"/>
              <a:t>As needs become more specific, you will have to create your own!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B3F6C09-9E71-4BA2-8AEB-02063C336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691054"/>
            <a:ext cx="8596668" cy="151462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Option 2: Create your own customized policy.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Choose from hundreds of services, actions and resources.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Mix and match.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Using either visual editor or JSON.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 be fully customized for every need.</a:t>
            </a:r>
          </a:p>
        </p:txBody>
      </p:sp>
    </p:spTree>
    <p:extLst>
      <p:ext uri="{BB962C8B-B14F-4D97-AF65-F5344CB8AC3E}">
        <p14:creationId xmlns:p14="http://schemas.microsoft.com/office/powerpoint/2010/main" val="4194645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Creation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CDCD4EC-5A5D-46DE-9FED-0553DF89502E}"/>
              </a:ext>
            </a:extLst>
          </p:cNvPr>
          <p:cNvSpPr txBox="1">
            <a:spLocks/>
          </p:cNvSpPr>
          <p:nvPr/>
        </p:nvSpPr>
        <p:spPr>
          <a:xfrm>
            <a:off x="677334" y="2176427"/>
            <a:ext cx="8596668" cy="151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Option 1: Select from AWS’s huge set of pre-made policies.</a:t>
            </a:r>
          </a:p>
          <a:p>
            <a:pPr lvl="1"/>
            <a:r>
              <a:rPr lang="en-US" dirty="0"/>
              <a:t>Easy to use.</a:t>
            </a:r>
          </a:p>
          <a:p>
            <a:pPr lvl="1"/>
            <a:r>
              <a:rPr lang="en-US" dirty="0"/>
              <a:t>Satisfies basic needs.</a:t>
            </a:r>
          </a:p>
          <a:p>
            <a:pPr lvl="1"/>
            <a:r>
              <a:rPr lang="en-US" dirty="0"/>
              <a:t>As needs become more specific, you will have to create your own!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D892427-D990-47CF-B0FD-909EC62A0687}"/>
              </a:ext>
            </a:extLst>
          </p:cNvPr>
          <p:cNvSpPr txBox="1">
            <a:spLocks/>
          </p:cNvSpPr>
          <p:nvPr/>
        </p:nvSpPr>
        <p:spPr>
          <a:xfrm>
            <a:off x="677334" y="3691054"/>
            <a:ext cx="8596668" cy="151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Problem:</a:t>
            </a:r>
            <a:endParaRPr lang="en-US" dirty="0"/>
          </a:p>
          <a:p>
            <a:pPr lvl="1"/>
            <a:r>
              <a:rPr lang="en-US" dirty="0"/>
              <a:t>Lists can be very long ⇒ hard to get what you want.</a:t>
            </a:r>
          </a:p>
          <a:p>
            <a:pPr lvl="1"/>
            <a:r>
              <a:rPr lang="en-US" dirty="0"/>
              <a:t>Too general ⇒ Less secure.</a:t>
            </a:r>
          </a:p>
        </p:txBody>
      </p:sp>
    </p:spTree>
    <p:extLst>
      <p:ext uri="{BB962C8B-B14F-4D97-AF65-F5344CB8AC3E}">
        <p14:creationId xmlns:p14="http://schemas.microsoft.com/office/powerpoint/2010/main" val="24817441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Policies Complication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2070">
            <a:off x="1911560" y="1607235"/>
            <a:ext cx="4754711" cy="4530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5491">
            <a:off x="4168495" y="1700363"/>
            <a:ext cx="4506551" cy="4175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0532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Creation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CDCD4EC-5A5D-46DE-9FED-0553DF89502E}"/>
              </a:ext>
            </a:extLst>
          </p:cNvPr>
          <p:cNvSpPr txBox="1">
            <a:spLocks/>
          </p:cNvSpPr>
          <p:nvPr/>
        </p:nvSpPr>
        <p:spPr>
          <a:xfrm>
            <a:off x="677334" y="2176427"/>
            <a:ext cx="8596668" cy="151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Option 1: Select from AWS’s huge set of pre-made policies.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Easy to use.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Satisfies basic needs.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 needs become more specific, you will have to create your own!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691054"/>
            <a:ext cx="8596668" cy="15146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Option 2: Create your own customized policy.</a:t>
            </a:r>
          </a:p>
          <a:p>
            <a:pPr lvl="1"/>
            <a:r>
              <a:rPr lang="en-US" dirty="0"/>
              <a:t>Choose from hundreds of services, actions and resources.</a:t>
            </a:r>
          </a:p>
          <a:p>
            <a:pPr lvl="2"/>
            <a:r>
              <a:rPr lang="en-US" dirty="0"/>
              <a:t>Mix and match.</a:t>
            </a:r>
          </a:p>
          <a:p>
            <a:pPr lvl="2"/>
            <a:r>
              <a:rPr lang="en-US" dirty="0"/>
              <a:t>Using either visual editor or JSON.</a:t>
            </a:r>
          </a:p>
          <a:p>
            <a:pPr lvl="1"/>
            <a:r>
              <a:rPr lang="en-US" dirty="0"/>
              <a:t>Can be fully customized for every need.</a:t>
            </a:r>
          </a:p>
        </p:txBody>
      </p:sp>
    </p:spTree>
    <p:extLst>
      <p:ext uri="{BB962C8B-B14F-4D97-AF65-F5344CB8AC3E}">
        <p14:creationId xmlns:p14="http://schemas.microsoft.com/office/powerpoint/2010/main" val="25767629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28827"/>
            <a:ext cx="8596668" cy="15146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Option 2: Create your own customized policy.</a:t>
            </a:r>
          </a:p>
          <a:p>
            <a:pPr lvl="1"/>
            <a:r>
              <a:rPr lang="en-US" dirty="0"/>
              <a:t>Choose from hundreds of services, actions and resources.</a:t>
            </a:r>
          </a:p>
          <a:p>
            <a:pPr lvl="2"/>
            <a:r>
              <a:rPr lang="en-US" dirty="0"/>
              <a:t>Mix and match.</a:t>
            </a:r>
          </a:p>
          <a:p>
            <a:pPr lvl="2"/>
            <a:r>
              <a:rPr lang="en-US" dirty="0"/>
              <a:t>Using either visual editor or JSON.</a:t>
            </a:r>
          </a:p>
          <a:p>
            <a:pPr lvl="1"/>
            <a:r>
              <a:rPr lang="en-US" dirty="0"/>
              <a:t>Can be fully customized for every need.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5859707-CABB-4DB2-9B92-556D0674C03C}"/>
              </a:ext>
            </a:extLst>
          </p:cNvPr>
          <p:cNvSpPr txBox="1">
            <a:spLocks/>
          </p:cNvSpPr>
          <p:nvPr/>
        </p:nvSpPr>
        <p:spPr>
          <a:xfrm>
            <a:off x="677334" y="3843454"/>
            <a:ext cx="8596668" cy="151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Problem:</a:t>
            </a:r>
          </a:p>
          <a:p>
            <a:pPr lvl="1"/>
            <a:r>
              <a:rPr lang="en-US" dirty="0"/>
              <a:t>Can get too ugly.</a:t>
            </a:r>
          </a:p>
          <a:p>
            <a:pPr lvl="1"/>
            <a:r>
              <a:rPr lang="en-US" dirty="0"/>
              <a:t>Too many variables to control.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08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74_T_PGO_TOP100-AMAZON-16_9" id="{80BD7EC4-FB04-4B3B-972C-57AF5583357A}" vid="{D7DCB746-66C4-48AB-BD8C-78D308BE789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74_T_PGO_TOP100-AMAZON-16_9" id="{80BD7EC4-FB04-4B3B-972C-57AF5583357A}" vid="{A7887088-A721-4C95-87E8-7DECF11F5FAE}"/>
    </a:ext>
  </a:extLst>
</a:theme>
</file>

<file path=ppt/theme/theme3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0074_T_PGO_TOP100-AMAZON-16_9</Template>
  <TotalTime>6176</TotalTime>
  <Words>1740</Words>
  <Application>Microsoft Office PowerPoint</Application>
  <PresentationFormat>Widescreen</PresentationFormat>
  <Paragraphs>324</Paragraphs>
  <Slides>28</Slides>
  <Notes>25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Helvetica Neue</vt:lpstr>
      <vt:lpstr>Open Sans</vt:lpstr>
      <vt:lpstr>Segoe UI Symbol</vt:lpstr>
      <vt:lpstr>Tahoma</vt:lpstr>
      <vt:lpstr>Trebuchet MS</vt:lpstr>
      <vt:lpstr>Verdana</vt:lpstr>
      <vt:lpstr>Wingdings 3</vt:lpstr>
      <vt:lpstr>Custom Design</vt:lpstr>
      <vt:lpstr>1_Custom Design</vt:lpstr>
      <vt:lpstr>Facet</vt:lpstr>
      <vt:lpstr>AWS Manager FDR</vt:lpstr>
      <vt:lpstr>Introduction</vt:lpstr>
      <vt:lpstr>AWS Access Management</vt:lpstr>
      <vt:lpstr>Use Case Example</vt:lpstr>
      <vt:lpstr>Policies Creation</vt:lpstr>
      <vt:lpstr>Policies Creation</vt:lpstr>
      <vt:lpstr>Problem: Policies Complication</vt:lpstr>
      <vt:lpstr>Policies Creation</vt:lpstr>
      <vt:lpstr>Policies Creation</vt:lpstr>
      <vt:lpstr>Problem: Policies Complication</vt:lpstr>
      <vt:lpstr>Solution: Simple Webpage</vt:lpstr>
      <vt:lpstr>PowerPoint Presentation</vt:lpstr>
      <vt:lpstr>AWS Manager</vt:lpstr>
      <vt:lpstr>Budget Creation</vt:lpstr>
      <vt:lpstr>Amazon CloudWatch</vt:lpstr>
      <vt:lpstr>Solution: Realtime Java Monitor </vt:lpstr>
      <vt:lpstr>PowerPoint Presentation</vt:lpstr>
      <vt:lpstr>How do we detect instances’ owners ?</vt:lpstr>
      <vt:lpstr>PowerPoint Presentation</vt:lpstr>
      <vt:lpstr>PowerPoint Presentation</vt:lpstr>
      <vt:lpstr>Budget Monitor</vt:lpstr>
      <vt:lpstr>Notable Used Services</vt:lpstr>
      <vt:lpstr>Notable Used Services (Continued)</vt:lpstr>
      <vt:lpstr>Gantt Chart</vt:lpstr>
      <vt:lpstr>Thank You!</vt:lpstr>
      <vt:lpstr>Motivation</vt:lpstr>
      <vt:lpstr>Motivation (Continued)</vt:lpstr>
      <vt:lpstr>Amazon EC2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 Task Manager CDR</dc:title>
  <dc:creator>Firas Jahjah;Edward Srouji</dc:creator>
  <cp:lastModifiedBy>Edward Srouji</cp:lastModifiedBy>
  <cp:revision>137</cp:revision>
  <dcterms:created xsi:type="dcterms:W3CDTF">2012-07-27T01:16:44Z</dcterms:created>
  <dcterms:modified xsi:type="dcterms:W3CDTF">2018-04-15T21:14:52Z</dcterms:modified>
</cp:coreProperties>
</file>